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p:scale>
          <a:sx n="75" d="100"/>
          <a:sy n="75" d="100"/>
        </p:scale>
        <p:origin x="-10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34"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1048735"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3ADDB-A78A-4450-9180-D5B1A938FCA6}" type="datetimeFigureOut">
              <a:rPr lang="th-TH" smtClean="0"/>
              <a:t>22/10/61</a:t>
            </a:fld>
            <a:endParaRPr lang="th-TH"/>
          </a:p>
        </p:txBody>
      </p:sp>
      <p:sp>
        <p:nvSpPr>
          <p:cNvPr id="1048736"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1048737"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1048738"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1048739"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A6D32-81A0-49F8-825D-CEAEDF7CFB69}" type="slidenum">
              <a:rPr lang="th-TH" smtClean="0"/>
              <a:t>‹#›</a:t>
            </a:fld>
            <a:endParaRPr lang="th-TH"/>
          </a:p>
        </p:txBody>
      </p:sp>
    </p:spTree>
    <p:extLst>
      <p:ext uri="{BB962C8B-B14F-4D97-AF65-F5344CB8AC3E}">
        <p14:creationId xmlns:p14="http://schemas.microsoft.com/office/powerpoint/2010/main" val="953202782"/>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Curriculum_Package_Palliative_Approach"/><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Rectangle 7"/>
          <p:cNvSpPr txBox="1">
            <a:spLocks noGrp="1" noChangeArrowheads="1"/>
          </p:cNvSpPr>
          <p:nvPr/>
        </p:nvSpPr>
        <p:spPr bwMode="auto">
          <a:xfrm>
            <a:off x="3884613" y="8829675"/>
            <a:ext cx="2971800" cy="465138"/>
          </a:xfrm>
          <a:prstGeom prst="rect">
            <a:avLst/>
          </a:prstGeom>
          <a:noFill/>
          <a:ln>
            <a:noFill/>
          </a:ln>
        </p:spPr>
        <p:txBody>
          <a:bodyPr anchor="b"/>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1596FCDC-DCC2-4000-809B-AB2878BF8CCD}" type="slidenum">
              <a:rPr lang="en-US" altLang="en-US"/>
              <a:pPr algn="r">
                <a:spcBef>
                  <a:spcPct val="0"/>
                </a:spcBef>
              </a:pPr>
              <a:t>43</a:t>
            </a:fld>
            <a:endParaRPr lang="en-US" altLang="en-US"/>
          </a:p>
        </p:txBody>
      </p:sp>
      <p:sp>
        <p:nvSpPr>
          <p:cNvPr id="1048643" name="Rectangle 2"/>
          <p:cNvSpPr>
            <a:spLocks noGrp="1" noRot="1" noChangeAspect="1" noChangeArrowheads="1" noTextEdit="1"/>
          </p:cNvSpPr>
          <p:nvPr>
            <p:ph type="sldImg"/>
          </p:nvPr>
        </p:nvSpPr>
        <p:spPr/>
      </p:sp>
      <p:sp>
        <p:nvSpPr>
          <p:cNvPr id="104864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From:  </a:t>
            </a:r>
            <a:r>
              <a:rPr lang="en-US" altLang="en-US" u="sng" smtClean="0">
                <a:latin typeface="Arial" panose="020B0604020202020204" pitchFamily="34" charset="0"/>
                <a:hlinkClick r:id="rId3" action="ppaction://hlinkfile"/>
              </a:rPr>
              <a:t>Curriculum Package / Facilitators</a:t>
            </a:r>
            <a:r>
              <a:rPr lang="ja-JP" altLang="en-US" u="sng" smtClean="0">
                <a:latin typeface="Arial" panose="020B0604020202020204" pitchFamily="34" charset="0"/>
                <a:hlinkClick r:id="rId3" action="ppaction://hlinkfile"/>
              </a:rPr>
              <a:t>’</a:t>
            </a:r>
            <a:r>
              <a:rPr lang="en-US" altLang="ja-JP" u="sng" smtClean="0">
                <a:latin typeface="Arial" panose="020B0604020202020204" pitchFamily="34" charset="0"/>
                <a:hlinkClick r:id="rId3" action="ppaction://hlinkfile"/>
              </a:rPr>
              <a:t> Guide</a:t>
            </a:r>
            <a:r>
              <a:rPr lang="en-US" altLang="ja-JP" smtClean="0">
                <a:latin typeface="Arial" panose="020B0604020202020204" pitchFamily="34" charset="0"/>
              </a:rPr>
              <a:t> – The Palliative Approach to Chronic Disease Management,</a:t>
            </a:r>
            <a:r>
              <a:rPr lang="en-CA" altLang="ja-JP" smtClean="0">
                <a:latin typeface="Arial" panose="020B0604020202020204" pitchFamily="34" charset="0"/>
              </a:rPr>
              <a:t> BCHPCA Learning Centre for Palliative Care, July 2009.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It has been demonstrated that when a palliative approach is part of care for those with chronic illness that there are improved outcomes, for the person, family and the health care system. Such as these identified on the slide: </a:t>
            </a:r>
          </a:p>
          <a:p>
            <a:pPr eaLnBrk="1" hangingPunct="1"/>
            <a:r>
              <a:rPr lang="en-US" altLang="en-US" smtClean="0">
                <a:latin typeface="Arial" panose="020B0604020202020204" pitchFamily="34" charset="0"/>
              </a:rPr>
              <a:t>One recent study, by Zhang in 2009, showed that health care costs in last weeks of life are associated with End of Life conversations. It was a prospective multi institutional longitudinal evaluation of patients with advanced cancer and primary informal caregivers enrolled over 5 years who were interviewed at baseline and followed up until death. Study showed patients with advanced cancer who reported EoL conversations with physicians had significant lower HC costs in final weeks of life. Higher costs were associated with worse QOL outcomes. </a:t>
            </a:r>
          </a:p>
          <a:p>
            <a:pPr eaLnBrk="1" hangingPunct="1"/>
            <a:endParaRPr lang="en-US" altLang="en-US" smtClean="0">
              <a:latin typeface="Arial" panose="020B0604020202020204" pitchFamily="34" charset="0"/>
            </a:endParaRPr>
          </a:p>
          <a:p>
            <a:pPr eaLnBrk="1" hangingPunct="1"/>
            <a:r>
              <a:rPr lang="en-CA" altLang="en-US" smtClean="0">
                <a:latin typeface="Arial" panose="020B0604020202020204" pitchFamily="34" charset="0"/>
              </a:rPr>
              <a:t>Zhang, Baohui et al. (2009). Health Care Costs in the Last Week of Life. Associations with End-of-Life Conversations. In Archives of Internal Medicine. Volume 169 (No. 5).</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2097152" name="Picture 6" descr="Celestia-R1---OverlayTitleHD.png"/>
          <p:cNvPicPr>
            <a:picLocks noChangeAspect="1"/>
          </p:cNvPicPr>
          <p:nvPr/>
        </p:nvPicPr>
        <p:blipFill>
          <a:blip r:embed="rId2"/>
          <a:stretch>
            <a:fillRect/>
          </a:stretch>
        </p:blipFill>
        <p:spPr>
          <a:xfrm>
            <a:off x="0" y="0"/>
            <a:ext cx="12188825" cy="6856214"/>
          </a:xfrm>
          <a:prstGeom prst="rect">
            <a:avLst/>
          </a:prstGeom>
        </p:spPr>
      </p:pic>
      <p:sp>
        <p:nvSpPr>
          <p:cNvPr id="1048581"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1048582"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48583"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t>10/22/2018</a:t>
            </a:fld>
            <a:endParaRPr lang="en-US" dirty="0"/>
          </a:p>
        </p:txBody>
      </p:sp>
      <p:sp>
        <p:nvSpPr>
          <p:cNvPr id="1048584" name="Footer Placeholder 4"/>
          <p:cNvSpPr>
            <a:spLocks noGrp="1"/>
          </p:cNvSpPr>
          <p:nvPr>
            <p:ph type="ftr" sz="quarter" idx="11"/>
          </p:nvPr>
        </p:nvSpPr>
        <p:spPr>
          <a:xfrm>
            <a:off x="3962399" y="5870575"/>
            <a:ext cx="4893958" cy="377825"/>
          </a:xfrm>
        </p:spPr>
        <p:txBody>
          <a:bodyPr/>
          <a:lstStyle/>
          <a:p>
            <a:endParaRPr lang="en-US" dirty="0"/>
          </a:p>
        </p:txBody>
      </p:sp>
      <p:sp>
        <p:nvSpPr>
          <p:cNvPr id="1048585"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2097229" name="Picture 7"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728"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1048729"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048730"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731" name="Date Placeholder 4"/>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732" name="Footer Placeholder 5"/>
          <p:cNvSpPr>
            <a:spLocks noGrp="1"/>
          </p:cNvSpPr>
          <p:nvPr>
            <p:ph type="ftr" sz="quarter" idx="11"/>
          </p:nvPr>
        </p:nvSpPr>
        <p:spPr/>
        <p:txBody>
          <a:bodyPr/>
          <a:lstStyle/>
          <a:p>
            <a:endParaRPr lang="en-US" dirty="0"/>
          </a:p>
        </p:txBody>
      </p:sp>
      <p:sp>
        <p:nvSpPr>
          <p:cNvPr id="1048733"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2097220" name="Picture 6"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80"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1048681"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682"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83" name="Footer Placeholder 4"/>
          <p:cNvSpPr>
            <a:spLocks noGrp="1"/>
          </p:cNvSpPr>
          <p:nvPr>
            <p:ph type="ftr" sz="quarter" idx="11"/>
          </p:nvPr>
        </p:nvSpPr>
        <p:spPr/>
        <p:txBody>
          <a:bodyPr/>
          <a:lstStyle/>
          <a:p>
            <a:endParaRPr lang="en-US" dirty="0"/>
          </a:p>
        </p:txBody>
      </p:sp>
      <p:sp>
        <p:nvSpPr>
          <p:cNvPr id="1048684"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2097219" name="Picture 15"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72"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048673"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048674"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48675" name="Text Placeholder 9"/>
          <p:cNvSpPr>
            <a:spLocks noGrp="1"/>
          </p:cNvSpPr>
          <p:nvPr>
            <p:ph type="body" sz="quarter" idx="13"/>
          </p:nvPr>
        </p:nvSpPr>
        <p:spPr>
          <a:xfrm>
            <a:off x="1097875" y="3352800"/>
            <a:ext cx="9339184" cy="381000"/>
          </a:xfrm>
        </p:spPr>
        <p:txBody>
          <a:bodyPr anchor="ctr"/>
          <a:lstStyle>
            <a:lvl1pPr marL="0" indent="0">
              <a:buFontTx/>
              <a:buNone/>
            </a:lvl1pPr>
            <a:lvl2pPr marL="457200" indent="0">
              <a:buFontTx/>
              <a:buNone/>
            </a:lvl2pPr>
            <a:lvl3pPr marL="914400" indent="0">
              <a:buFontTx/>
              <a:buNone/>
            </a:lvl3pPr>
            <a:lvl4pPr marL="1371600" indent="0">
              <a:buFontTx/>
              <a:buNone/>
            </a:lvl4pPr>
            <a:lvl5pPr marL="1828800" indent="0">
              <a:buFontTx/>
              <a:buNone/>
            </a:lvl5pPr>
          </a:lstStyle>
          <a:p>
            <a:pPr lvl="0"/>
            <a:r>
              <a:rPr lang="en-US" smtClean="0"/>
              <a:t>Click to edit Master text styles</a:t>
            </a:r>
          </a:p>
        </p:txBody>
      </p:sp>
      <p:sp>
        <p:nvSpPr>
          <p:cNvPr id="1048676"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677"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78" name="Footer Placeholder 4"/>
          <p:cNvSpPr>
            <a:spLocks noGrp="1"/>
          </p:cNvSpPr>
          <p:nvPr>
            <p:ph type="ftr" sz="quarter" idx="11"/>
          </p:nvPr>
        </p:nvSpPr>
        <p:spPr/>
        <p:txBody>
          <a:bodyPr/>
          <a:lstStyle/>
          <a:p>
            <a:endParaRPr lang="en-US" dirty="0"/>
          </a:p>
        </p:txBody>
      </p:sp>
      <p:sp>
        <p:nvSpPr>
          <p:cNvPr id="1048679"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2097222" name="Picture 7"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88"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1048689"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690"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91" name="Footer Placeholder 4"/>
          <p:cNvSpPr>
            <a:spLocks noGrp="1"/>
          </p:cNvSpPr>
          <p:nvPr>
            <p:ph type="ftr" sz="quarter" idx="11"/>
          </p:nvPr>
        </p:nvSpPr>
        <p:spPr/>
        <p:txBody>
          <a:bodyPr/>
          <a:lstStyle/>
          <a:p>
            <a:endParaRPr lang="en-US" dirty="0"/>
          </a:p>
        </p:txBody>
      </p:sp>
      <p:sp>
        <p:nvSpPr>
          <p:cNvPr id="1048692"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2097228" name="Picture 10"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720"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048721"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04872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48723"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1048724"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725"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726" name="Footer Placeholder 4"/>
          <p:cNvSpPr>
            <a:spLocks noGrp="1"/>
          </p:cNvSpPr>
          <p:nvPr>
            <p:ph type="ftr" sz="quarter" idx="11"/>
          </p:nvPr>
        </p:nvSpPr>
        <p:spPr/>
        <p:txBody>
          <a:bodyPr/>
          <a:lstStyle/>
          <a:p>
            <a:endParaRPr lang="en-US" dirty="0"/>
          </a:p>
        </p:txBody>
      </p:sp>
      <p:sp>
        <p:nvSpPr>
          <p:cNvPr id="1048727"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2097216" name="Picture 7"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48"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48649"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1048650"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651"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52" name="Footer Placeholder 4"/>
          <p:cNvSpPr>
            <a:spLocks noGrp="1"/>
          </p:cNvSpPr>
          <p:nvPr>
            <p:ph type="ftr" sz="quarter" idx="11"/>
          </p:nvPr>
        </p:nvSpPr>
        <p:spPr/>
        <p:txBody>
          <a:bodyPr/>
          <a:lstStyle/>
          <a:p>
            <a:endParaRPr lang="en-US" dirty="0"/>
          </a:p>
        </p:txBody>
      </p:sp>
      <p:sp>
        <p:nvSpPr>
          <p:cNvPr id="1048653"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2097218" name="Picture 6"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67"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68"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69" name="Footer Placeholder 4"/>
          <p:cNvSpPr>
            <a:spLocks noGrp="1"/>
          </p:cNvSpPr>
          <p:nvPr>
            <p:ph type="ftr" sz="quarter" idx="11"/>
          </p:nvPr>
        </p:nvSpPr>
        <p:spPr/>
        <p:txBody>
          <a:bodyPr/>
          <a:lstStyle/>
          <a:p>
            <a:endParaRPr lang="en-US" dirty="0"/>
          </a:p>
        </p:txBody>
      </p:sp>
      <p:sp>
        <p:nvSpPr>
          <p:cNvPr id="1048670"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
        <p:nvSpPr>
          <p:cNvPr id="1048671"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2097217" name="Picture 6"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54"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1048655"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56"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57" name="Footer Placeholder 4"/>
          <p:cNvSpPr>
            <a:spLocks noGrp="1"/>
          </p:cNvSpPr>
          <p:nvPr>
            <p:ph type="ftr" sz="quarter" idx="11"/>
          </p:nvPr>
        </p:nvSpPr>
        <p:spPr/>
        <p:txBody>
          <a:bodyPr/>
          <a:lstStyle/>
          <a:p>
            <a:endParaRPr lang="en-US" dirty="0"/>
          </a:p>
        </p:txBody>
      </p:sp>
      <p:sp>
        <p:nvSpPr>
          <p:cNvPr id="1048658"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097154" name="Picture 6"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588" name="Title 1"/>
          <p:cNvSpPr>
            <a:spLocks noGrp="1"/>
          </p:cNvSpPr>
          <p:nvPr>
            <p:ph type="title"/>
          </p:nvPr>
        </p:nvSpPr>
        <p:spPr/>
        <p:txBody>
          <a:bodyPr/>
          <a:lstStyle/>
          <a:p>
            <a:r>
              <a:rPr lang="en-US" smtClean="0"/>
              <a:t>Click to edit Master title style</a:t>
            </a:r>
            <a:endParaRPr lang="en-US" dirty="0"/>
          </a:p>
        </p:txBody>
      </p:sp>
      <p:sp>
        <p:nvSpPr>
          <p:cNvPr id="1048589"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590"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591" name="Footer Placeholder 4"/>
          <p:cNvSpPr>
            <a:spLocks noGrp="1"/>
          </p:cNvSpPr>
          <p:nvPr>
            <p:ph type="ftr" sz="quarter" idx="11"/>
          </p:nvPr>
        </p:nvSpPr>
        <p:spPr/>
        <p:txBody>
          <a:bodyPr/>
          <a:lstStyle/>
          <a:p>
            <a:endParaRPr lang="en-US" dirty="0"/>
          </a:p>
        </p:txBody>
      </p:sp>
      <p:sp>
        <p:nvSpPr>
          <p:cNvPr id="1048592"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97223" name="Picture 6"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93"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1048694"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48695" name="Date Placeholder 3"/>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96" name="Footer Placeholder 4"/>
          <p:cNvSpPr>
            <a:spLocks noGrp="1"/>
          </p:cNvSpPr>
          <p:nvPr>
            <p:ph type="ftr" sz="quarter" idx="11"/>
          </p:nvPr>
        </p:nvSpPr>
        <p:spPr/>
        <p:txBody>
          <a:bodyPr/>
          <a:lstStyle/>
          <a:p>
            <a:endParaRPr lang="en-US" dirty="0"/>
          </a:p>
        </p:txBody>
      </p:sp>
      <p:sp>
        <p:nvSpPr>
          <p:cNvPr id="1048697"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2097225" name="Picture 7"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704" name="Title 1"/>
          <p:cNvSpPr>
            <a:spLocks noGrp="1"/>
          </p:cNvSpPr>
          <p:nvPr>
            <p:ph type="title"/>
          </p:nvPr>
        </p:nvSpPr>
        <p:spPr/>
        <p:txBody>
          <a:bodyPr/>
          <a:lstStyle/>
          <a:p>
            <a:r>
              <a:rPr lang="en-US" smtClean="0"/>
              <a:t>Click to edit Master title style</a:t>
            </a:r>
            <a:endParaRPr lang="en-US" dirty="0"/>
          </a:p>
        </p:txBody>
      </p:sp>
      <p:sp>
        <p:nvSpPr>
          <p:cNvPr id="1048705"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06"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07" name="Date Placeholder 4"/>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708" name="Footer Placeholder 5"/>
          <p:cNvSpPr>
            <a:spLocks noGrp="1"/>
          </p:cNvSpPr>
          <p:nvPr>
            <p:ph type="ftr" sz="quarter" idx="11"/>
          </p:nvPr>
        </p:nvSpPr>
        <p:spPr/>
        <p:txBody>
          <a:bodyPr/>
          <a:lstStyle/>
          <a:p>
            <a:endParaRPr lang="en-US" dirty="0"/>
          </a:p>
        </p:txBody>
      </p:sp>
      <p:sp>
        <p:nvSpPr>
          <p:cNvPr id="1048709"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59" name="Title 1"/>
          <p:cNvSpPr>
            <a:spLocks noGrp="1"/>
          </p:cNvSpPr>
          <p:nvPr>
            <p:ph type="title"/>
          </p:nvPr>
        </p:nvSpPr>
        <p:spPr/>
        <p:txBody>
          <a:bodyPr/>
          <a:lstStyle/>
          <a:p>
            <a:r>
              <a:rPr lang="en-US" smtClean="0"/>
              <a:t>Click to edit Master title style</a:t>
            </a:r>
            <a:endParaRPr lang="en-US" dirty="0"/>
          </a:p>
        </p:txBody>
      </p:sp>
      <p:sp>
        <p:nvSpPr>
          <p:cNvPr id="1048660"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661"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62"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48663"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64" name="Date Placeholder 6"/>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65" name="Footer Placeholder 7"/>
          <p:cNvSpPr>
            <a:spLocks noGrp="1"/>
          </p:cNvSpPr>
          <p:nvPr>
            <p:ph type="ftr" sz="quarter" idx="11"/>
          </p:nvPr>
        </p:nvSpPr>
        <p:spPr/>
        <p:txBody>
          <a:bodyPr/>
          <a:lstStyle/>
          <a:p>
            <a:endParaRPr lang="en-US" dirty="0"/>
          </a:p>
        </p:txBody>
      </p:sp>
      <p:sp>
        <p:nvSpPr>
          <p:cNvPr id="1048666" name="Slide Number Placeholder 8"/>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097226" name="Picture 5"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710" name="Title 1"/>
          <p:cNvSpPr>
            <a:spLocks noGrp="1"/>
          </p:cNvSpPr>
          <p:nvPr>
            <p:ph type="title"/>
          </p:nvPr>
        </p:nvSpPr>
        <p:spPr/>
        <p:txBody>
          <a:bodyPr/>
          <a:lstStyle/>
          <a:p>
            <a:r>
              <a:rPr lang="en-US" smtClean="0"/>
              <a:t>Click to edit Master title style</a:t>
            </a:r>
            <a:endParaRPr lang="en-US" dirty="0"/>
          </a:p>
        </p:txBody>
      </p:sp>
      <p:sp>
        <p:nvSpPr>
          <p:cNvPr id="1048711" name="Date Placeholder 2"/>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712" name="Footer Placeholder 3"/>
          <p:cNvSpPr>
            <a:spLocks noGrp="1"/>
          </p:cNvSpPr>
          <p:nvPr>
            <p:ph type="ftr" sz="quarter" idx="11"/>
          </p:nvPr>
        </p:nvSpPr>
        <p:spPr/>
        <p:txBody>
          <a:bodyPr/>
          <a:lstStyle/>
          <a:p>
            <a:endParaRPr lang="en-US" dirty="0"/>
          </a:p>
        </p:txBody>
      </p:sp>
      <p:sp>
        <p:nvSpPr>
          <p:cNvPr id="1048713" name="Slide Number Placeholder 4"/>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097221" name="Picture 4"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85" name="Date Placeholder 1"/>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686" name="Footer Placeholder 2"/>
          <p:cNvSpPr>
            <a:spLocks noGrp="1"/>
          </p:cNvSpPr>
          <p:nvPr>
            <p:ph type="ftr" sz="quarter" idx="11"/>
          </p:nvPr>
        </p:nvSpPr>
        <p:spPr/>
        <p:txBody>
          <a:bodyPr/>
          <a:lstStyle/>
          <a:p>
            <a:endParaRPr lang="en-US" dirty="0"/>
          </a:p>
        </p:txBody>
      </p:sp>
      <p:sp>
        <p:nvSpPr>
          <p:cNvPr id="1048687" name="Slide Number Placeholder 3"/>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2097224" name="Picture 7"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698"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1048699"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00"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701" name="Date Placeholder 4"/>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702" name="Footer Placeholder 5"/>
          <p:cNvSpPr>
            <a:spLocks noGrp="1"/>
          </p:cNvSpPr>
          <p:nvPr>
            <p:ph type="ftr" sz="quarter" idx="11"/>
          </p:nvPr>
        </p:nvSpPr>
        <p:spPr/>
        <p:txBody>
          <a:bodyPr/>
          <a:lstStyle/>
          <a:p>
            <a:endParaRPr lang="en-US" dirty="0"/>
          </a:p>
        </p:txBody>
      </p:sp>
      <p:sp>
        <p:nvSpPr>
          <p:cNvPr id="1048703"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097227" name="Picture 7" descr="Celestia-R1---OverlayContentHD.png"/>
          <p:cNvPicPr>
            <a:picLocks noChangeAspect="1"/>
          </p:cNvPicPr>
          <p:nvPr/>
        </p:nvPicPr>
        <p:blipFill>
          <a:blip r:embed="rId2"/>
          <a:stretch>
            <a:fillRect/>
          </a:stretch>
        </p:blipFill>
        <p:spPr>
          <a:xfrm>
            <a:off x="0" y="0"/>
            <a:ext cx="12188825" cy="6856214"/>
          </a:xfrm>
          <a:prstGeom prst="rect">
            <a:avLst/>
          </a:prstGeom>
        </p:spPr>
      </p:pic>
      <p:sp>
        <p:nvSpPr>
          <p:cNvPr id="1048714"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048715"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048716"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48717" name="Date Placeholder 4"/>
          <p:cNvSpPr>
            <a:spLocks noGrp="1"/>
          </p:cNvSpPr>
          <p:nvPr>
            <p:ph type="dt" sz="half" idx="10"/>
          </p:nvPr>
        </p:nvSpPr>
        <p:spPr/>
        <p:txBody>
          <a:bodyPr/>
          <a:lstStyle/>
          <a:p>
            <a:fld id="{B61BEF0D-F0BB-DE4B-95CE-6DB70DBA9567}" type="datetimeFigureOut">
              <a:rPr lang="en-US" dirty="0"/>
              <a:t>10/22/2018</a:t>
            </a:fld>
            <a:endParaRPr lang="en-US" dirty="0"/>
          </a:p>
        </p:txBody>
      </p:sp>
      <p:sp>
        <p:nvSpPr>
          <p:cNvPr id="1048718" name="Footer Placeholder 5"/>
          <p:cNvSpPr>
            <a:spLocks noGrp="1"/>
          </p:cNvSpPr>
          <p:nvPr>
            <p:ph type="ftr" sz="quarter" idx="11"/>
          </p:nvPr>
        </p:nvSpPr>
        <p:spPr/>
        <p:txBody>
          <a:bodyPr/>
          <a:lstStyle/>
          <a:p>
            <a:endParaRPr lang="en-US" dirty="0"/>
          </a:p>
        </p:txBody>
      </p:sp>
      <p:sp>
        <p:nvSpPr>
          <p:cNvPr id="1048719"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1048577"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578"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t>10/22/2018</a:t>
            </a:fld>
            <a:endParaRPr lang="en-US" dirty="0"/>
          </a:p>
        </p:txBody>
      </p:sp>
      <p:sp>
        <p:nvSpPr>
          <p:cNvPr id="1048579"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1048580"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ctrTitle"/>
          </p:nvPr>
        </p:nvSpPr>
        <p:spPr>
          <a:xfrm>
            <a:off x="759853" y="740774"/>
            <a:ext cx="10799517" cy="2421464"/>
          </a:xfrm>
        </p:spPr>
        <p:txBody>
          <a:bodyPr>
            <a:normAutofit fontScale="90000"/>
          </a:bodyPr>
          <a:lstStyle/>
          <a:p>
            <a:r>
              <a:rPr lang="en-US" dirty="0" smtClean="0"/>
              <a:t>palliative and end of life care </a:t>
            </a:r>
            <a:br>
              <a:rPr lang="en-US" dirty="0" smtClean="0"/>
            </a:br>
            <a:r>
              <a:rPr lang="en-US" dirty="0" smtClean="0"/>
              <a:t>for </a:t>
            </a:r>
            <a:r>
              <a:rPr lang="en-US" dirty="0" err="1" smtClean="0"/>
              <a:t>neuro</a:t>
            </a:r>
            <a:r>
              <a:rPr lang="en-US" dirty="0" smtClean="0"/>
              <a:t> emergency patient</a:t>
            </a:r>
            <a:br>
              <a:rPr lang="en-US" dirty="0" smtClean="0"/>
            </a:br>
            <a:endParaRPr lang="th-TH" dirty="0"/>
          </a:p>
        </p:txBody>
      </p:sp>
      <p:sp>
        <p:nvSpPr>
          <p:cNvPr id="1048587" name="Subtitle 2"/>
          <p:cNvSpPr>
            <a:spLocks noGrp="1"/>
          </p:cNvSpPr>
          <p:nvPr>
            <p:ph type="subTitle" idx="1"/>
          </p:nvPr>
        </p:nvSpPr>
        <p:spPr>
          <a:xfrm>
            <a:off x="1815922" y="3432694"/>
            <a:ext cx="9485871" cy="1405467"/>
          </a:xfrm>
        </p:spPr>
        <p:txBody>
          <a:bodyPr>
            <a:noAutofit/>
          </a:bodyPr>
          <a:lstStyle/>
          <a:p>
            <a:r>
              <a:rPr lang="en-US" sz="2400" dirty="0" err="1" smtClean="0"/>
              <a:t>Prapaporn</a:t>
            </a:r>
            <a:r>
              <a:rPr lang="en-US" sz="2400" dirty="0" smtClean="0"/>
              <a:t> </a:t>
            </a:r>
            <a:r>
              <a:rPr lang="en-US" sz="2400" dirty="0" err="1" smtClean="0"/>
              <a:t>langputeh</a:t>
            </a:r>
            <a:r>
              <a:rPr lang="en-US" sz="2400" dirty="0" smtClean="0"/>
              <a:t>, </a:t>
            </a:r>
            <a:r>
              <a:rPr lang="en-US" sz="2400" dirty="0" err="1" smtClean="0"/>
              <a:t>rn</a:t>
            </a:r>
            <a:r>
              <a:rPr lang="en-US" sz="2400" dirty="0" smtClean="0"/>
              <a:t>, </a:t>
            </a:r>
            <a:r>
              <a:rPr lang="en-US" sz="2400" dirty="0" err="1" smtClean="0"/>
              <a:t>apn,phd</a:t>
            </a:r>
            <a:endParaRPr lang="en-US" sz="2400" dirty="0" smtClean="0"/>
          </a:p>
          <a:p>
            <a:r>
              <a:rPr lang="en-US" sz="2400" dirty="0" err="1" smtClean="0"/>
              <a:t>Fatoni</a:t>
            </a:r>
            <a:r>
              <a:rPr lang="en-US" sz="2400" dirty="0" smtClean="0"/>
              <a:t> university, Thailand</a:t>
            </a:r>
          </a:p>
          <a:p>
            <a:endParaRPr lang="en-US" sz="2400" dirty="0" smtClean="0"/>
          </a:p>
          <a:p>
            <a:pPr algn="ctr"/>
            <a:r>
              <a:rPr lang="en-US" sz="2400" dirty="0" err="1" smtClean="0"/>
              <a:t>Husada</a:t>
            </a:r>
            <a:r>
              <a:rPr lang="en-US" sz="2400" dirty="0" smtClean="0"/>
              <a:t> nursing college, central Jakarta, Indonesia</a:t>
            </a:r>
          </a:p>
          <a:p>
            <a:pPr algn="ctr"/>
            <a:r>
              <a:rPr lang="en-US" sz="2400" dirty="0" smtClean="0"/>
              <a:t>25</a:t>
            </a:r>
            <a:r>
              <a:rPr lang="en-US" sz="2400" baseline="30000" dirty="0" smtClean="0"/>
              <a:t>th</a:t>
            </a:r>
            <a:r>
              <a:rPr lang="en-US" sz="2400" dirty="0" smtClean="0"/>
              <a:t> October 2018</a:t>
            </a:r>
          </a:p>
          <a:p>
            <a:endParaRPr lang="th-TH" dirty="0"/>
          </a:p>
        </p:txBody>
      </p:sp>
      <p:pic>
        <p:nvPicPr>
          <p:cNvPr id="2097153" name="Picture 4"/>
          <p:cNvPicPr>
            <a:picLocks noChangeAspect="1"/>
          </p:cNvPicPr>
          <p:nvPr/>
        </p:nvPicPr>
        <p:blipFill>
          <a:blip r:embed="rId2"/>
          <a:stretch>
            <a:fillRect/>
          </a:stretch>
        </p:blipFill>
        <p:spPr>
          <a:xfrm>
            <a:off x="353272" y="2369711"/>
            <a:ext cx="3958266" cy="26417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Title 1"/>
          <p:cNvSpPr>
            <a:spLocks noGrp="1"/>
          </p:cNvSpPr>
          <p:nvPr>
            <p:ph type="title"/>
          </p:nvPr>
        </p:nvSpPr>
        <p:spPr/>
        <p:txBody>
          <a:bodyPr/>
          <a:lstStyle/>
          <a:p>
            <a:endParaRPr lang="th-TH" dirty="0"/>
          </a:p>
        </p:txBody>
      </p:sp>
      <p:pic>
        <p:nvPicPr>
          <p:cNvPr id="2097162" name="Picture 2"/>
          <p:cNvPicPr>
            <a:picLocks noChangeAspect="1"/>
          </p:cNvPicPr>
          <p:nvPr/>
        </p:nvPicPr>
        <p:blipFill>
          <a:blip r:embed="rId2"/>
          <a:stretch>
            <a:fillRect/>
          </a:stretch>
        </p:blipFill>
        <p:spPr>
          <a:xfrm>
            <a:off x="398133" y="321972"/>
            <a:ext cx="8114801" cy="4554827"/>
          </a:xfrm>
          <a:prstGeom prst="rect">
            <a:avLst/>
          </a:prstGeom>
        </p:spPr>
      </p:pic>
      <p:pic>
        <p:nvPicPr>
          <p:cNvPr id="2097163" name="Picture 7"/>
          <p:cNvPicPr>
            <a:picLocks noChangeAspect="1"/>
          </p:cNvPicPr>
          <p:nvPr/>
        </p:nvPicPr>
        <p:blipFill>
          <a:blip r:embed="rId3"/>
          <a:stretch>
            <a:fillRect/>
          </a:stretch>
        </p:blipFill>
        <p:spPr>
          <a:xfrm>
            <a:off x="6835595" y="4481384"/>
            <a:ext cx="2295525" cy="1990725"/>
          </a:xfrm>
          <a:prstGeom prst="rect">
            <a:avLst/>
          </a:prstGeom>
        </p:spPr>
      </p:pic>
      <p:pic>
        <p:nvPicPr>
          <p:cNvPr id="2097164" name="Picture 12" descr="nurse with woman sleeping"/>
          <p:cNvPicPr>
            <a:picLocks noChangeAspect="1" noChangeArrowheads="1"/>
          </p:cNvPicPr>
          <p:nvPr/>
        </p:nvPicPr>
        <p:blipFill>
          <a:blip r:embed="rId4"/>
          <a:srcRect t="3448"/>
          <a:stretch>
            <a:fillRect/>
          </a:stretch>
        </p:blipFill>
        <p:spPr bwMode="auto">
          <a:xfrm>
            <a:off x="3118944" y="4481384"/>
            <a:ext cx="2171186" cy="1990725"/>
          </a:xfrm>
          <a:prstGeom prst="rect">
            <a:avLst/>
          </a:prstGeom>
          <a:noFill/>
          <a:ln>
            <a:noFill/>
          </a:ln>
        </p:spPr>
      </p:pic>
      <p:pic>
        <p:nvPicPr>
          <p:cNvPr id="2097165" name="Picture 10"/>
          <p:cNvPicPr>
            <a:picLocks noChangeAspect="1"/>
          </p:cNvPicPr>
          <p:nvPr/>
        </p:nvPicPr>
        <p:blipFill>
          <a:blip r:embed="rId5"/>
          <a:stretch>
            <a:fillRect/>
          </a:stretch>
        </p:blipFill>
        <p:spPr>
          <a:xfrm>
            <a:off x="8800602" y="994304"/>
            <a:ext cx="2143125" cy="21431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
          <p:cNvSpPr>
            <a:spLocks noGrp="1"/>
          </p:cNvSpPr>
          <p:nvPr>
            <p:ph type="title"/>
          </p:nvPr>
        </p:nvSpPr>
        <p:spPr/>
        <p:txBody>
          <a:bodyPr/>
          <a:lstStyle/>
          <a:p>
            <a:endParaRPr lang="th-TH"/>
          </a:p>
        </p:txBody>
      </p:sp>
      <p:pic>
        <p:nvPicPr>
          <p:cNvPr id="2097166" name="Picture 2"/>
          <p:cNvPicPr>
            <a:picLocks noChangeAspect="1"/>
          </p:cNvPicPr>
          <p:nvPr/>
        </p:nvPicPr>
        <p:blipFill>
          <a:blip r:embed="rId2"/>
          <a:stretch>
            <a:fillRect/>
          </a:stretch>
        </p:blipFill>
        <p:spPr>
          <a:xfrm>
            <a:off x="2318197" y="3066548"/>
            <a:ext cx="7637171" cy="3488798"/>
          </a:xfrm>
          <a:prstGeom prst="rect">
            <a:avLst/>
          </a:prstGeom>
        </p:spPr>
      </p:pic>
      <p:pic>
        <p:nvPicPr>
          <p:cNvPr id="2097167" name="Picture 4"/>
          <p:cNvPicPr>
            <a:picLocks noChangeAspect="1"/>
          </p:cNvPicPr>
          <p:nvPr/>
        </p:nvPicPr>
        <p:blipFill>
          <a:blip r:embed="rId3"/>
          <a:stretch>
            <a:fillRect/>
          </a:stretch>
        </p:blipFill>
        <p:spPr>
          <a:xfrm>
            <a:off x="685801" y="609599"/>
            <a:ext cx="10453208" cy="20820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1"/>
          <p:cNvSpPr>
            <a:spLocks noGrp="1"/>
          </p:cNvSpPr>
          <p:nvPr>
            <p:ph type="title"/>
          </p:nvPr>
        </p:nvSpPr>
        <p:spPr/>
        <p:txBody>
          <a:bodyPr>
            <a:normAutofit/>
          </a:bodyPr>
          <a:lstStyle/>
          <a:p>
            <a:r>
              <a:rPr lang="en-US" sz="4400" b="1" dirty="0" smtClean="0">
                <a:latin typeface="+mn-lt"/>
              </a:rPr>
              <a:t>Stroke</a:t>
            </a:r>
            <a:endParaRPr lang="th-TH" sz="4400" b="1" dirty="0">
              <a:latin typeface="+mn-lt"/>
            </a:endParaRPr>
          </a:p>
        </p:txBody>
      </p:sp>
      <p:sp>
        <p:nvSpPr>
          <p:cNvPr id="1048607" name="Content Placeholder 2"/>
          <p:cNvSpPr>
            <a:spLocks noGrp="1"/>
          </p:cNvSpPr>
          <p:nvPr>
            <p:ph idx="1"/>
          </p:nvPr>
        </p:nvSpPr>
        <p:spPr>
          <a:xfrm>
            <a:off x="930499" y="2065867"/>
            <a:ext cx="6912735" cy="3649133"/>
          </a:xfrm>
        </p:spPr>
        <p:txBody>
          <a:bodyPr>
            <a:normAutofit fontScale="84091" lnSpcReduction="10000"/>
          </a:bodyPr>
          <a:lstStyle/>
          <a:p>
            <a:r>
              <a:rPr lang="en-US" sz="4400" b="1" dirty="0" smtClean="0"/>
              <a:t>Tend </a:t>
            </a:r>
            <a:r>
              <a:rPr lang="en-US" sz="4400" b="1" dirty="0"/>
              <a:t>to have high symptom burdens, variable disease courses, and poor prognoses that affect not only patients but also their families and caregivers.</a:t>
            </a:r>
            <a:endParaRPr lang="th-TH" sz="4400" b="1" dirty="0"/>
          </a:p>
        </p:txBody>
      </p:sp>
      <p:pic>
        <p:nvPicPr>
          <p:cNvPr id="2097168" name="Picture 2" descr="à¸à¸¥à¸à¸²à¸£à¸à¹à¸à¸«à¸²à¸£à¸¹à¸à¸ à¸²à¸à¸ªà¸³à¸«à¸£à¸±à¸ sick patient cartoon"/>
          <p:cNvPicPr>
            <a:picLocks noChangeAspect="1" noChangeArrowheads="1"/>
          </p:cNvPicPr>
          <p:nvPr/>
        </p:nvPicPr>
        <p:blipFill>
          <a:blip r:embed="rId2"/>
          <a:srcRect/>
          <a:stretch>
            <a:fillRect/>
          </a:stretch>
        </p:blipFill>
        <p:spPr bwMode="auto">
          <a:xfrm>
            <a:off x="7714445" y="1043189"/>
            <a:ext cx="3869624" cy="493260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9" name="Picture 6"/>
          <p:cNvPicPr>
            <a:picLocks noChangeAspect="1"/>
          </p:cNvPicPr>
          <p:nvPr/>
        </p:nvPicPr>
        <p:blipFill>
          <a:blip r:embed="rId2"/>
          <a:stretch>
            <a:fillRect/>
          </a:stretch>
        </p:blipFill>
        <p:spPr>
          <a:xfrm>
            <a:off x="0" y="18126"/>
            <a:ext cx="11754119" cy="6839874"/>
          </a:xfrm>
          <a:prstGeom prst="rect">
            <a:avLst/>
          </a:prstGeom>
        </p:spPr>
      </p:pic>
      <p:sp>
        <p:nvSpPr>
          <p:cNvPr id="1048608" name="Title 1"/>
          <p:cNvSpPr>
            <a:spLocks noGrp="1"/>
          </p:cNvSpPr>
          <p:nvPr>
            <p:ph type="title"/>
          </p:nvPr>
        </p:nvSpPr>
        <p:spPr/>
        <p:txBody>
          <a:bodyPr/>
          <a:lstStyle/>
          <a:p>
            <a:endParaRPr lang="th-TH" dirty="0"/>
          </a:p>
        </p:txBody>
      </p:sp>
      <p:sp>
        <p:nvSpPr>
          <p:cNvPr id="1048609" name="Content Placeholder 7"/>
          <p:cNvSpPr>
            <a:spLocks noGrp="1"/>
          </p:cNvSpPr>
          <p:nvPr>
            <p:ph idx="1"/>
          </p:nvPr>
        </p:nvSpPr>
        <p:spPr/>
        <p:txBody>
          <a:bodyPr/>
          <a:lstStyle/>
          <a:p>
            <a:endParaRPr lang="th-TH"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itle 1"/>
          <p:cNvSpPr>
            <a:spLocks noGrp="1"/>
          </p:cNvSpPr>
          <p:nvPr>
            <p:ph type="title"/>
          </p:nvPr>
        </p:nvSpPr>
        <p:spPr/>
        <p:txBody>
          <a:bodyPr/>
          <a:lstStyle/>
          <a:p>
            <a:endParaRPr lang="th-TH"/>
          </a:p>
        </p:txBody>
      </p:sp>
      <p:pic>
        <p:nvPicPr>
          <p:cNvPr id="2097170" name="Content Placeholder 3"/>
          <p:cNvPicPr>
            <a:picLocks noGrp="1" noChangeAspect="1"/>
          </p:cNvPicPr>
          <p:nvPr>
            <p:ph idx="1"/>
          </p:nvPr>
        </p:nvPicPr>
        <p:blipFill>
          <a:blip r:embed="rId2"/>
          <a:stretch>
            <a:fillRect/>
          </a:stretch>
        </p:blipFill>
        <p:spPr>
          <a:xfrm>
            <a:off x="437883" y="0"/>
            <a:ext cx="11384924" cy="694570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1" name="Picture 3"/>
          <p:cNvPicPr>
            <a:picLocks noChangeAspect="1"/>
          </p:cNvPicPr>
          <p:nvPr/>
        </p:nvPicPr>
        <p:blipFill>
          <a:blip r:embed="rId2"/>
          <a:stretch>
            <a:fillRect/>
          </a:stretch>
        </p:blipFill>
        <p:spPr>
          <a:xfrm>
            <a:off x="862883" y="322440"/>
            <a:ext cx="11101589" cy="5885177"/>
          </a:xfrm>
          <a:prstGeom prst="rect">
            <a:avLst/>
          </a:prstGeom>
        </p:spPr>
      </p:pic>
      <p:pic>
        <p:nvPicPr>
          <p:cNvPr id="2097172" name="Picture 4"/>
          <p:cNvPicPr>
            <a:picLocks noChangeAspect="1"/>
          </p:cNvPicPr>
          <p:nvPr/>
        </p:nvPicPr>
        <p:blipFill>
          <a:blip r:embed="rId3"/>
          <a:stretch>
            <a:fillRect/>
          </a:stretch>
        </p:blipFill>
        <p:spPr>
          <a:xfrm>
            <a:off x="450760" y="4308450"/>
            <a:ext cx="7597529" cy="22409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itle 1"/>
          <p:cNvSpPr>
            <a:spLocks noGrp="1"/>
          </p:cNvSpPr>
          <p:nvPr>
            <p:ph type="title"/>
          </p:nvPr>
        </p:nvSpPr>
        <p:spPr/>
        <p:txBody>
          <a:bodyPr/>
          <a:lstStyle/>
          <a:p>
            <a:endParaRPr lang="th-TH"/>
          </a:p>
        </p:txBody>
      </p:sp>
      <p:sp>
        <p:nvSpPr>
          <p:cNvPr id="1048612" name="Content Placeholder 6"/>
          <p:cNvSpPr>
            <a:spLocks noGrp="1"/>
          </p:cNvSpPr>
          <p:nvPr>
            <p:ph idx="1"/>
          </p:nvPr>
        </p:nvSpPr>
        <p:spPr/>
        <p:txBody>
          <a:bodyPr/>
          <a:lstStyle/>
          <a:p>
            <a:endParaRPr lang="th-TH"/>
          </a:p>
        </p:txBody>
      </p:sp>
      <p:pic>
        <p:nvPicPr>
          <p:cNvPr id="2097173" name="Picture 7"/>
          <p:cNvPicPr>
            <a:picLocks noChangeAspect="1"/>
          </p:cNvPicPr>
          <p:nvPr/>
        </p:nvPicPr>
        <p:blipFill>
          <a:blip r:embed="rId2"/>
          <a:stretch>
            <a:fillRect/>
          </a:stretch>
        </p:blipFill>
        <p:spPr>
          <a:xfrm>
            <a:off x="540913" y="346103"/>
            <a:ext cx="11211673" cy="622212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
          <p:cNvSpPr>
            <a:spLocks noGrp="1"/>
          </p:cNvSpPr>
          <p:nvPr>
            <p:ph type="title"/>
          </p:nvPr>
        </p:nvSpPr>
        <p:spPr/>
        <p:txBody>
          <a:bodyPr/>
          <a:lstStyle/>
          <a:p>
            <a:endParaRPr lang="th-TH"/>
          </a:p>
        </p:txBody>
      </p:sp>
      <p:pic>
        <p:nvPicPr>
          <p:cNvPr id="2097174" name="Content Placeholder 3"/>
          <p:cNvPicPr>
            <a:picLocks noGrp="1" noChangeAspect="1"/>
          </p:cNvPicPr>
          <p:nvPr>
            <p:ph idx="1"/>
          </p:nvPr>
        </p:nvPicPr>
        <p:blipFill>
          <a:blip r:embed="rId2"/>
          <a:stretch>
            <a:fillRect/>
          </a:stretch>
        </p:blipFill>
        <p:spPr>
          <a:xfrm>
            <a:off x="386366" y="253463"/>
            <a:ext cx="11359165" cy="63405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Title 1"/>
          <p:cNvSpPr>
            <a:spLocks noGrp="1"/>
          </p:cNvSpPr>
          <p:nvPr>
            <p:ph type="title"/>
          </p:nvPr>
        </p:nvSpPr>
        <p:spPr/>
        <p:txBody>
          <a:bodyPr/>
          <a:lstStyle/>
          <a:p>
            <a:endParaRPr lang="th-TH"/>
          </a:p>
        </p:txBody>
      </p:sp>
      <p:pic>
        <p:nvPicPr>
          <p:cNvPr id="2097175" name="Picture 4"/>
          <p:cNvPicPr>
            <a:picLocks noChangeAspect="1"/>
          </p:cNvPicPr>
          <p:nvPr/>
        </p:nvPicPr>
        <p:blipFill>
          <a:blip r:embed="rId2"/>
          <a:stretch>
            <a:fillRect/>
          </a:stretch>
        </p:blipFill>
        <p:spPr>
          <a:xfrm>
            <a:off x="2151579" y="476518"/>
            <a:ext cx="6966664" cy="6211204"/>
          </a:xfrm>
          <a:prstGeom prst="rect">
            <a:avLst/>
          </a:prstGeom>
        </p:spPr>
      </p:pic>
      <p:sp>
        <p:nvSpPr>
          <p:cNvPr id="1048615" name="Content Placeholder 5"/>
          <p:cNvSpPr>
            <a:spLocks noGrp="1"/>
          </p:cNvSpPr>
          <p:nvPr>
            <p:ph idx="1"/>
          </p:nvPr>
        </p:nvSpPr>
        <p:spPr/>
        <p:txBody>
          <a:bodyPr/>
          <a:lstStyle/>
          <a:p>
            <a:endParaRPr lang="th-TH"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Title 1"/>
          <p:cNvSpPr>
            <a:spLocks noGrp="1"/>
          </p:cNvSpPr>
          <p:nvPr>
            <p:ph type="title"/>
          </p:nvPr>
        </p:nvSpPr>
        <p:spPr/>
        <p:txBody>
          <a:bodyPr/>
          <a:lstStyle/>
          <a:p>
            <a:endParaRPr lang="th-TH"/>
          </a:p>
        </p:txBody>
      </p:sp>
      <p:pic>
        <p:nvPicPr>
          <p:cNvPr id="2097176" name="Content Placeholder 5"/>
          <p:cNvPicPr>
            <a:picLocks noGrp="1" noChangeAspect="1"/>
          </p:cNvPicPr>
          <p:nvPr>
            <p:ph idx="1"/>
          </p:nvPr>
        </p:nvPicPr>
        <p:blipFill>
          <a:blip r:embed="rId2"/>
          <a:stretch>
            <a:fillRect/>
          </a:stretch>
        </p:blipFill>
        <p:spPr>
          <a:xfrm>
            <a:off x="399244" y="0"/>
            <a:ext cx="11552349"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Title 1"/>
          <p:cNvSpPr>
            <a:spLocks noGrp="1"/>
          </p:cNvSpPr>
          <p:nvPr>
            <p:ph type="title"/>
          </p:nvPr>
        </p:nvSpPr>
        <p:spPr/>
        <p:txBody>
          <a:bodyPr>
            <a:normAutofit/>
          </a:bodyPr>
          <a:lstStyle/>
          <a:p>
            <a:r>
              <a:rPr lang="en-US" sz="4400" b="1" dirty="0" smtClean="0">
                <a:solidFill>
                  <a:schemeClr val="accent5">
                    <a:lumMod val="60000"/>
                    <a:lumOff val="40000"/>
                  </a:schemeClr>
                </a:solidFill>
              </a:rPr>
              <a:t>outline</a:t>
            </a:r>
            <a:endParaRPr lang="th-TH" sz="4400" b="1" dirty="0">
              <a:solidFill>
                <a:schemeClr val="accent5">
                  <a:lumMod val="60000"/>
                  <a:lumOff val="40000"/>
                </a:schemeClr>
              </a:solidFill>
            </a:endParaRPr>
          </a:p>
        </p:txBody>
      </p:sp>
      <p:sp>
        <p:nvSpPr>
          <p:cNvPr id="1048594" name="Content Placeholder 2"/>
          <p:cNvSpPr>
            <a:spLocks noGrp="1"/>
          </p:cNvSpPr>
          <p:nvPr>
            <p:ph idx="1"/>
          </p:nvPr>
        </p:nvSpPr>
        <p:spPr/>
        <p:txBody>
          <a:bodyPr>
            <a:noAutofit/>
          </a:bodyPr>
          <a:lstStyle/>
          <a:p>
            <a:pPr marL="0" indent="0" algn="ctr">
              <a:buNone/>
            </a:pPr>
            <a:r>
              <a:rPr lang="en-US" sz="4000" b="1" dirty="0" smtClean="0"/>
              <a:t>Neurologic emergency</a:t>
            </a:r>
          </a:p>
          <a:p>
            <a:pPr marL="0" indent="0" algn="ctr">
              <a:buNone/>
            </a:pPr>
            <a:r>
              <a:rPr lang="en-US" sz="4000" b="1" dirty="0" smtClean="0"/>
              <a:t>Stroke</a:t>
            </a:r>
          </a:p>
          <a:p>
            <a:pPr marL="0" indent="0" algn="ctr">
              <a:buNone/>
            </a:pPr>
            <a:r>
              <a:rPr lang="en-US" sz="4000" b="1" dirty="0" smtClean="0"/>
              <a:t>Palliative care </a:t>
            </a:r>
          </a:p>
          <a:p>
            <a:pPr marL="0" indent="0" algn="ctr">
              <a:buNone/>
            </a:pPr>
            <a:r>
              <a:rPr lang="en-US" sz="4000" b="1" dirty="0" smtClean="0"/>
              <a:t>Competencies</a:t>
            </a:r>
          </a:p>
          <a:p>
            <a:pPr marL="0" indent="0" algn="ctr">
              <a:buNone/>
            </a:pPr>
            <a:r>
              <a:rPr lang="en-US" sz="4000" b="1" dirty="0" smtClean="0"/>
              <a:t>Religion and spiritual in palliative care</a:t>
            </a:r>
          </a:p>
          <a:p>
            <a:pPr marL="0" indent="0" algn="ctr">
              <a:buNone/>
            </a:pPr>
            <a:r>
              <a:rPr lang="en-US" sz="4000" b="1" dirty="0" smtClean="0"/>
              <a:t>Barriers in availing palliative care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Title 1"/>
          <p:cNvSpPr>
            <a:spLocks noGrp="1"/>
          </p:cNvSpPr>
          <p:nvPr>
            <p:ph type="title"/>
          </p:nvPr>
        </p:nvSpPr>
        <p:spPr/>
        <p:txBody>
          <a:bodyPr/>
          <a:lstStyle/>
          <a:p>
            <a:endParaRPr lang="th-TH"/>
          </a:p>
        </p:txBody>
      </p:sp>
      <p:pic>
        <p:nvPicPr>
          <p:cNvPr id="2097177" name="Content Placeholder 5"/>
          <p:cNvPicPr>
            <a:picLocks noGrp="1" noChangeAspect="1"/>
          </p:cNvPicPr>
          <p:nvPr>
            <p:ph idx="1"/>
          </p:nvPr>
        </p:nvPicPr>
        <p:blipFill>
          <a:blip r:embed="rId2"/>
          <a:stretch>
            <a:fillRect/>
          </a:stretch>
        </p:blipFill>
        <p:spPr>
          <a:xfrm>
            <a:off x="515155" y="4018208"/>
            <a:ext cx="11037194" cy="2839792"/>
          </a:xfrm>
          <a:prstGeom prst="rect">
            <a:avLst/>
          </a:prstGeom>
        </p:spPr>
      </p:pic>
      <p:pic>
        <p:nvPicPr>
          <p:cNvPr id="2097178" name="Picture 2"/>
          <p:cNvPicPr>
            <a:picLocks noChangeAspect="1"/>
          </p:cNvPicPr>
          <p:nvPr/>
        </p:nvPicPr>
        <p:blipFill>
          <a:blip r:embed="rId3"/>
          <a:stretch>
            <a:fillRect/>
          </a:stretch>
        </p:blipFill>
        <p:spPr>
          <a:xfrm>
            <a:off x="515155" y="0"/>
            <a:ext cx="11037194" cy="401820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8" name="Title 1"/>
          <p:cNvSpPr>
            <a:spLocks noGrp="1"/>
          </p:cNvSpPr>
          <p:nvPr>
            <p:ph type="title"/>
          </p:nvPr>
        </p:nvSpPr>
        <p:spPr/>
        <p:txBody>
          <a:bodyPr/>
          <a:lstStyle/>
          <a:p>
            <a:endParaRPr lang="th-TH"/>
          </a:p>
        </p:txBody>
      </p:sp>
      <p:pic>
        <p:nvPicPr>
          <p:cNvPr id="2097179" name="Content Placeholder 4"/>
          <p:cNvPicPr>
            <a:picLocks noGrp="1" noChangeAspect="1"/>
          </p:cNvPicPr>
          <p:nvPr>
            <p:ph idx="1"/>
          </p:nvPr>
        </p:nvPicPr>
        <p:blipFill>
          <a:blip r:embed="rId2"/>
          <a:stretch>
            <a:fillRect/>
          </a:stretch>
        </p:blipFill>
        <p:spPr>
          <a:xfrm>
            <a:off x="399244" y="0"/>
            <a:ext cx="11449319"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p:nvPr>
        </p:nvSpPr>
        <p:spPr/>
        <p:txBody>
          <a:bodyPr/>
          <a:lstStyle/>
          <a:p>
            <a:endParaRPr lang="th-TH"/>
          </a:p>
        </p:txBody>
      </p:sp>
      <p:pic>
        <p:nvPicPr>
          <p:cNvPr id="2097180" name="Content Placeholder 3"/>
          <p:cNvPicPr>
            <a:picLocks noGrp="1" noChangeAspect="1"/>
          </p:cNvPicPr>
          <p:nvPr>
            <p:ph idx="1"/>
          </p:nvPr>
        </p:nvPicPr>
        <p:blipFill>
          <a:blip r:embed="rId2"/>
          <a:stretch>
            <a:fillRect/>
          </a:stretch>
        </p:blipFill>
        <p:spPr>
          <a:xfrm>
            <a:off x="412124" y="0"/>
            <a:ext cx="11346287"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Title 1"/>
          <p:cNvSpPr>
            <a:spLocks noGrp="1"/>
          </p:cNvSpPr>
          <p:nvPr>
            <p:ph type="title"/>
          </p:nvPr>
        </p:nvSpPr>
        <p:spPr/>
        <p:txBody>
          <a:bodyPr/>
          <a:lstStyle/>
          <a:p>
            <a:endParaRPr lang="th-TH"/>
          </a:p>
        </p:txBody>
      </p:sp>
      <p:pic>
        <p:nvPicPr>
          <p:cNvPr id="2097181" name="Content Placeholder 3"/>
          <p:cNvPicPr>
            <a:picLocks noGrp="1" noChangeAspect="1"/>
          </p:cNvPicPr>
          <p:nvPr>
            <p:ph idx="1"/>
          </p:nvPr>
        </p:nvPicPr>
        <p:blipFill>
          <a:blip r:embed="rId2"/>
          <a:stretch>
            <a:fillRect/>
          </a:stretch>
        </p:blipFill>
        <p:spPr>
          <a:xfrm>
            <a:off x="491919" y="0"/>
            <a:ext cx="11176339"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Title 1"/>
          <p:cNvSpPr>
            <a:spLocks noGrp="1"/>
          </p:cNvSpPr>
          <p:nvPr>
            <p:ph type="title"/>
          </p:nvPr>
        </p:nvSpPr>
        <p:spPr/>
        <p:txBody>
          <a:bodyPr/>
          <a:lstStyle/>
          <a:p>
            <a:endParaRPr lang="th-TH"/>
          </a:p>
        </p:txBody>
      </p:sp>
      <p:pic>
        <p:nvPicPr>
          <p:cNvPr id="2097182" name="Content Placeholder 3"/>
          <p:cNvPicPr>
            <a:picLocks noGrp="1" noChangeAspect="1"/>
          </p:cNvPicPr>
          <p:nvPr>
            <p:ph idx="1"/>
          </p:nvPr>
        </p:nvPicPr>
        <p:blipFill>
          <a:blip r:embed="rId2"/>
          <a:stretch>
            <a:fillRect/>
          </a:stretch>
        </p:blipFill>
        <p:spPr>
          <a:xfrm>
            <a:off x="502276" y="7810"/>
            <a:ext cx="10908406" cy="68501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Title 1"/>
          <p:cNvSpPr>
            <a:spLocks noGrp="1"/>
          </p:cNvSpPr>
          <p:nvPr>
            <p:ph type="title"/>
          </p:nvPr>
        </p:nvSpPr>
        <p:spPr/>
        <p:txBody>
          <a:bodyPr/>
          <a:lstStyle/>
          <a:p>
            <a:endParaRPr lang="th-TH"/>
          </a:p>
        </p:txBody>
      </p:sp>
      <p:pic>
        <p:nvPicPr>
          <p:cNvPr id="2097183" name="Content Placeholder 3"/>
          <p:cNvPicPr>
            <a:picLocks noGrp="1" noChangeAspect="1"/>
          </p:cNvPicPr>
          <p:nvPr>
            <p:ph idx="1"/>
          </p:nvPr>
        </p:nvPicPr>
        <p:blipFill>
          <a:blip r:embed="rId2"/>
          <a:stretch>
            <a:fillRect/>
          </a:stretch>
        </p:blipFill>
        <p:spPr>
          <a:xfrm>
            <a:off x="437262" y="0"/>
            <a:ext cx="11218118"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itle 1"/>
          <p:cNvSpPr>
            <a:spLocks noGrp="1"/>
          </p:cNvSpPr>
          <p:nvPr>
            <p:ph type="title"/>
          </p:nvPr>
        </p:nvSpPr>
        <p:spPr/>
        <p:txBody>
          <a:bodyPr/>
          <a:lstStyle/>
          <a:p>
            <a:endParaRPr lang="th-TH"/>
          </a:p>
        </p:txBody>
      </p:sp>
      <p:pic>
        <p:nvPicPr>
          <p:cNvPr id="2097184" name="Content Placeholder 3"/>
          <p:cNvPicPr>
            <a:picLocks noGrp="1" noChangeAspect="1"/>
          </p:cNvPicPr>
          <p:nvPr>
            <p:ph idx="1"/>
          </p:nvPr>
        </p:nvPicPr>
        <p:blipFill>
          <a:blip r:embed="rId2"/>
          <a:stretch>
            <a:fillRect/>
          </a:stretch>
        </p:blipFill>
        <p:spPr>
          <a:xfrm>
            <a:off x="425002" y="0"/>
            <a:ext cx="11346287"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1"/>
          <p:cNvSpPr>
            <a:spLocks noGrp="1"/>
          </p:cNvSpPr>
          <p:nvPr>
            <p:ph type="title"/>
          </p:nvPr>
        </p:nvSpPr>
        <p:spPr/>
        <p:txBody>
          <a:bodyPr/>
          <a:lstStyle/>
          <a:p>
            <a:endParaRPr lang="th-TH"/>
          </a:p>
        </p:txBody>
      </p:sp>
      <p:pic>
        <p:nvPicPr>
          <p:cNvPr id="2097185" name="Content Placeholder 6"/>
          <p:cNvPicPr>
            <a:picLocks noGrp="1" noChangeAspect="1"/>
          </p:cNvPicPr>
          <p:nvPr>
            <p:ph idx="1"/>
          </p:nvPr>
        </p:nvPicPr>
        <p:blipFill>
          <a:blip r:embed="rId2"/>
          <a:stretch>
            <a:fillRect/>
          </a:stretch>
        </p:blipFill>
        <p:spPr>
          <a:xfrm>
            <a:off x="508620" y="0"/>
            <a:ext cx="11198276"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Title 1"/>
          <p:cNvSpPr>
            <a:spLocks noGrp="1"/>
          </p:cNvSpPr>
          <p:nvPr>
            <p:ph type="title"/>
          </p:nvPr>
        </p:nvSpPr>
        <p:spPr/>
        <p:txBody>
          <a:bodyPr/>
          <a:lstStyle/>
          <a:p>
            <a:endParaRPr lang="th-TH"/>
          </a:p>
        </p:txBody>
      </p:sp>
      <p:pic>
        <p:nvPicPr>
          <p:cNvPr id="2097186" name="Content Placeholder 3"/>
          <p:cNvPicPr>
            <a:picLocks noGrp="1" noChangeAspect="1"/>
          </p:cNvPicPr>
          <p:nvPr>
            <p:ph idx="1"/>
          </p:nvPr>
        </p:nvPicPr>
        <p:blipFill>
          <a:blip r:embed="rId2"/>
          <a:stretch>
            <a:fillRect/>
          </a:stretch>
        </p:blipFill>
        <p:spPr>
          <a:xfrm>
            <a:off x="491919" y="0"/>
            <a:ext cx="11214977" cy="6858000"/>
          </a:xfrm>
          <a:prstGeom prst="rect">
            <a:avLst/>
          </a:prstGeom>
        </p:spPr>
      </p:pic>
      <p:pic>
        <p:nvPicPr>
          <p:cNvPr id="2097187" name="Picture 4"/>
          <p:cNvPicPr>
            <a:picLocks noChangeAspect="1"/>
          </p:cNvPicPr>
          <p:nvPr/>
        </p:nvPicPr>
        <p:blipFill>
          <a:blip r:embed="rId3"/>
          <a:stretch>
            <a:fillRect/>
          </a:stretch>
        </p:blipFill>
        <p:spPr>
          <a:xfrm>
            <a:off x="6904753" y="2550620"/>
            <a:ext cx="2143125" cy="21431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Title 1"/>
          <p:cNvSpPr>
            <a:spLocks noGrp="1"/>
          </p:cNvSpPr>
          <p:nvPr>
            <p:ph type="title"/>
          </p:nvPr>
        </p:nvSpPr>
        <p:spPr/>
        <p:txBody>
          <a:bodyPr/>
          <a:lstStyle/>
          <a:p>
            <a:endParaRPr lang="th-TH"/>
          </a:p>
        </p:txBody>
      </p:sp>
      <p:pic>
        <p:nvPicPr>
          <p:cNvPr id="2097188" name="Content Placeholder 3"/>
          <p:cNvPicPr>
            <a:picLocks noGrp="1" noChangeAspect="1"/>
          </p:cNvPicPr>
          <p:nvPr>
            <p:ph idx="1"/>
          </p:nvPr>
        </p:nvPicPr>
        <p:blipFill>
          <a:blip r:embed="rId2"/>
          <a:stretch>
            <a:fillRect/>
          </a:stretch>
        </p:blipFill>
        <p:spPr>
          <a:xfrm>
            <a:off x="386365" y="0"/>
            <a:ext cx="11281893"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Title 1"/>
          <p:cNvSpPr txBox="1"/>
          <p:nvPr/>
        </p:nvSpPr>
        <p:spPr>
          <a:xfrm>
            <a:off x="735170" y="402703"/>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rgbClr val="FF0000"/>
                </a:solidFill>
              </a:rPr>
              <a:t>Neurologic emergencies </a:t>
            </a:r>
            <a:endParaRPr lang="th-TH" sz="4000" b="1" dirty="0">
              <a:solidFill>
                <a:srgbClr val="FF0000"/>
              </a:solidFill>
            </a:endParaRPr>
          </a:p>
        </p:txBody>
      </p:sp>
      <p:sp>
        <p:nvSpPr>
          <p:cNvPr id="1048596" name="Content Placeholder 1"/>
          <p:cNvSpPr>
            <a:spLocks noGrp="1"/>
          </p:cNvSpPr>
          <p:nvPr>
            <p:ph idx="1"/>
          </p:nvPr>
        </p:nvSpPr>
        <p:spPr>
          <a:xfrm>
            <a:off x="735169" y="1130836"/>
            <a:ext cx="10131425" cy="3649133"/>
          </a:xfrm>
        </p:spPr>
        <p:txBody>
          <a:bodyPr>
            <a:normAutofit/>
          </a:bodyPr>
          <a:lstStyle/>
          <a:p>
            <a:r>
              <a:rPr lang="en-GB" sz="4000" b="1" dirty="0"/>
              <a:t>Neurologic emergencies </a:t>
            </a:r>
            <a:r>
              <a:rPr lang="en-GB" sz="4000" b="1" dirty="0" smtClean="0"/>
              <a:t>are such as acute </a:t>
            </a:r>
            <a:r>
              <a:rPr lang="en-GB" sz="4000" b="1" dirty="0"/>
              <a:t>stroke, status </a:t>
            </a:r>
            <a:r>
              <a:rPr lang="en-GB" sz="4000" b="1" dirty="0" err="1"/>
              <a:t>epilepticus</a:t>
            </a:r>
            <a:r>
              <a:rPr lang="en-GB" sz="4000" b="1" dirty="0"/>
              <a:t>, subarachnoid </a:t>
            </a:r>
            <a:r>
              <a:rPr lang="en-GB" sz="4000" b="1" dirty="0" err="1"/>
              <a:t>hemorrhage</a:t>
            </a:r>
            <a:r>
              <a:rPr lang="en-GB" sz="4000" b="1" dirty="0"/>
              <a:t>, neuromuscular weakness, and spinal cord injury</a:t>
            </a:r>
            <a:endParaRPr lang="th-TH" sz="4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Title 1"/>
          <p:cNvSpPr>
            <a:spLocks noGrp="1"/>
          </p:cNvSpPr>
          <p:nvPr>
            <p:ph type="title"/>
          </p:nvPr>
        </p:nvSpPr>
        <p:spPr/>
        <p:txBody>
          <a:bodyPr/>
          <a:lstStyle/>
          <a:p>
            <a:endParaRPr lang="th-TH"/>
          </a:p>
        </p:txBody>
      </p:sp>
      <p:pic>
        <p:nvPicPr>
          <p:cNvPr id="2097189" name="Content Placeholder 3"/>
          <p:cNvPicPr>
            <a:picLocks noGrp="1" noChangeAspect="1"/>
          </p:cNvPicPr>
          <p:nvPr>
            <p:ph idx="1"/>
          </p:nvPr>
        </p:nvPicPr>
        <p:blipFill>
          <a:blip r:embed="rId2"/>
          <a:stretch>
            <a:fillRect/>
          </a:stretch>
        </p:blipFill>
        <p:spPr>
          <a:xfrm>
            <a:off x="540913" y="36947"/>
            <a:ext cx="11140225" cy="682105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Title 1"/>
          <p:cNvSpPr>
            <a:spLocks noGrp="1"/>
          </p:cNvSpPr>
          <p:nvPr>
            <p:ph type="title"/>
          </p:nvPr>
        </p:nvSpPr>
        <p:spPr/>
        <p:txBody>
          <a:bodyPr/>
          <a:lstStyle/>
          <a:p>
            <a:endParaRPr lang="th-TH"/>
          </a:p>
        </p:txBody>
      </p:sp>
      <p:pic>
        <p:nvPicPr>
          <p:cNvPr id="2097190" name="Content Placeholder 3"/>
          <p:cNvPicPr>
            <a:picLocks noGrp="1" noChangeAspect="1"/>
          </p:cNvPicPr>
          <p:nvPr>
            <p:ph idx="1"/>
          </p:nvPr>
        </p:nvPicPr>
        <p:blipFill>
          <a:blip r:embed="rId2"/>
          <a:stretch>
            <a:fillRect/>
          </a:stretch>
        </p:blipFill>
        <p:spPr>
          <a:xfrm>
            <a:off x="491919" y="0"/>
            <a:ext cx="11240735"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endParaRPr lang="th-TH"/>
          </a:p>
        </p:txBody>
      </p:sp>
      <p:pic>
        <p:nvPicPr>
          <p:cNvPr id="2097191" name="Content Placeholder 3"/>
          <p:cNvPicPr>
            <a:picLocks noGrp="1" noChangeAspect="1"/>
          </p:cNvPicPr>
          <p:nvPr>
            <p:ph idx="1"/>
          </p:nvPr>
        </p:nvPicPr>
        <p:blipFill>
          <a:blip r:embed="rId2"/>
          <a:stretch>
            <a:fillRect/>
          </a:stretch>
        </p:blipFill>
        <p:spPr>
          <a:xfrm>
            <a:off x="491919" y="0"/>
            <a:ext cx="11150581"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Title 1"/>
          <p:cNvSpPr>
            <a:spLocks noGrp="1"/>
          </p:cNvSpPr>
          <p:nvPr>
            <p:ph type="title"/>
          </p:nvPr>
        </p:nvSpPr>
        <p:spPr/>
        <p:txBody>
          <a:bodyPr/>
          <a:lstStyle/>
          <a:p>
            <a:endParaRPr lang="th-TH"/>
          </a:p>
        </p:txBody>
      </p:sp>
      <p:pic>
        <p:nvPicPr>
          <p:cNvPr id="2097192" name="Content Placeholder 3"/>
          <p:cNvPicPr>
            <a:picLocks noGrp="1" noChangeAspect="1"/>
          </p:cNvPicPr>
          <p:nvPr>
            <p:ph idx="1"/>
          </p:nvPr>
        </p:nvPicPr>
        <p:blipFill>
          <a:blip r:embed="rId2"/>
          <a:stretch>
            <a:fillRect/>
          </a:stretch>
        </p:blipFill>
        <p:spPr>
          <a:xfrm>
            <a:off x="489397" y="-1902"/>
            <a:ext cx="11191741" cy="685990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itle 1"/>
          <p:cNvSpPr>
            <a:spLocks noGrp="1"/>
          </p:cNvSpPr>
          <p:nvPr>
            <p:ph type="title"/>
          </p:nvPr>
        </p:nvSpPr>
        <p:spPr/>
        <p:txBody>
          <a:bodyPr/>
          <a:lstStyle/>
          <a:p>
            <a:endParaRPr lang="th-TH"/>
          </a:p>
        </p:txBody>
      </p:sp>
      <p:pic>
        <p:nvPicPr>
          <p:cNvPr id="2097193" name="Content Placeholder 3"/>
          <p:cNvPicPr>
            <a:picLocks noGrp="1" noChangeAspect="1"/>
          </p:cNvPicPr>
          <p:nvPr>
            <p:ph idx="1"/>
          </p:nvPr>
        </p:nvPicPr>
        <p:blipFill>
          <a:blip r:embed="rId2"/>
          <a:stretch>
            <a:fillRect/>
          </a:stretch>
        </p:blipFill>
        <p:spPr>
          <a:xfrm>
            <a:off x="463639" y="-3680"/>
            <a:ext cx="11204620" cy="6932852"/>
          </a:xfrm>
          <a:prstGeom prst="rect">
            <a:avLst/>
          </a:prstGeom>
        </p:spPr>
      </p:pic>
      <p:pic>
        <p:nvPicPr>
          <p:cNvPr id="2097194" name="Picture 4"/>
          <p:cNvPicPr>
            <a:picLocks noChangeAspect="1"/>
          </p:cNvPicPr>
          <p:nvPr/>
        </p:nvPicPr>
        <p:blipFill>
          <a:blip r:embed="rId3"/>
          <a:stretch>
            <a:fillRect/>
          </a:stretch>
        </p:blipFill>
        <p:spPr>
          <a:xfrm>
            <a:off x="3658605" y="4420674"/>
            <a:ext cx="5214938" cy="233429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Title 1"/>
          <p:cNvSpPr>
            <a:spLocks noGrp="1"/>
          </p:cNvSpPr>
          <p:nvPr>
            <p:ph type="title"/>
          </p:nvPr>
        </p:nvSpPr>
        <p:spPr/>
        <p:txBody>
          <a:bodyPr/>
          <a:lstStyle/>
          <a:p>
            <a:endParaRPr lang="th-TH"/>
          </a:p>
        </p:txBody>
      </p:sp>
      <p:pic>
        <p:nvPicPr>
          <p:cNvPr id="2097195" name="Content Placeholder 3"/>
          <p:cNvPicPr>
            <a:picLocks noGrp="1" noChangeAspect="1"/>
          </p:cNvPicPr>
          <p:nvPr>
            <p:ph idx="1"/>
          </p:nvPr>
        </p:nvPicPr>
        <p:blipFill>
          <a:blip r:embed="rId2"/>
          <a:stretch>
            <a:fillRect/>
          </a:stretch>
        </p:blipFill>
        <p:spPr>
          <a:xfrm>
            <a:off x="463639" y="0"/>
            <a:ext cx="9427336" cy="58002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Title 1"/>
          <p:cNvSpPr>
            <a:spLocks noGrp="1"/>
          </p:cNvSpPr>
          <p:nvPr>
            <p:ph type="title"/>
          </p:nvPr>
        </p:nvSpPr>
        <p:spPr/>
        <p:txBody>
          <a:bodyPr/>
          <a:lstStyle/>
          <a:p>
            <a:endParaRPr lang="th-TH"/>
          </a:p>
        </p:txBody>
      </p:sp>
      <p:pic>
        <p:nvPicPr>
          <p:cNvPr id="2097196" name="Content Placeholder 3"/>
          <p:cNvPicPr>
            <a:picLocks noGrp="1" noChangeAspect="1"/>
          </p:cNvPicPr>
          <p:nvPr>
            <p:ph idx="1"/>
          </p:nvPr>
        </p:nvPicPr>
        <p:blipFill>
          <a:blip r:embed="rId2"/>
          <a:stretch>
            <a:fillRect/>
          </a:stretch>
        </p:blipFill>
        <p:spPr>
          <a:xfrm>
            <a:off x="515154" y="34997"/>
            <a:ext cx="11191741" cy="6797482"/>
          </a:xfrm>
          <a:prstGeom prst="rect">
            <a:avLst/>
          </a:prstGeom>
        </p:spPr>
      </p:pic>
      <p:pic>
        <p:nvPicPr>
          <p:cNvPr id="2097197" name="Picture 4"/>
          <p:cNvPicPr>
            <a:picLocks noChangeAspect="1"/>
          </p:cNvPicPr>
          <p:nvPr/>
        </p:nvPicPr>
        <p:blipFill>
          <a:blip r:embed="rId3"/>
          <a:stretch>
            <a:fillRect/>
          </a:stretch>
        </p:blipFill>
        <p:spPr>
          <a:xfrm>
            <a:off x="7770857" y="4672951"/>
            <a:ext cx="3046369" cy="206438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Title 1"/>
          <p:cNvSpPr>
            <a:spLocks noGrp="1"/>
          </p:cNvSpPr>
          <p:nvPr>
            <p:ph type="title"/>
          </p:nvPr>
        </p:nvSpPr>
        <p:spPr/>
        <p:txBody>
          <a:bodyPr/>
          <a:lstStyle/>
          <a:p>
            <a:endParaRPr lang="th-TH"/>
          </a:p>
        </p:txBody>
      </p:sp>
      <p:pic>
        <p:nvPicPr>
          <p:cNvPr id="2097198" name="Content Placeholder 3"/>
          <p:cNvPicPr>
            <a:picLocks noGrp="1" noChangeAspect="1"/>
          </p:cNvPicPr>
          <p:nvPr>
            <p:ph idx="1"/>
          </p:nvPr>
        </p:nvPicPr>
        <p:blipFill>
          <a:blip r:embed="rId2"/>
          <a:stretch>
            <a:fillRect/>
          </a:stretch>
        </p:blipFill>
        <p:spPr>
          <a:xfrm>
            <a:off x="468541" y="-1"/>
            <a:ext cx="11315628" cy="68808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Title 1"/>
          <p:cNvSpPr>
            <a:spLocks noGrp="1"/>
          </p:cNvSpPr>
          <p:nvPr>
            <p:ph type="title"/>
          </p:nvPr>
        </p:nvSpPr>
        <p:spPr/>
        <p:txBody>
          <a:bodyPr/>
          <a:lstStyle/>
          <a:p>
            <a:endParaRPr lang="th-TH"/>
          </a:p>
        </p:txBody>
      </p:sp>
      <p:pic>
        <p:nvPicPr>
          <p:cNvPr id="2097199" name="Content Placeholder 3"/>
          <p:cNvPicPr>
            <a:picLocks noGrp="1" noChangeAspect="1"/>
          </p:cNvPicPr>
          <p:nvPr>
            <p:ph idx="1"/>
          </p:nvPr>
        </p:nvPicPr>
        <p:blipFill>
          <a:blip r:embed="rId2"/>
          <a:stretch>
            <a:fillRect/>
          </a:stretch>
        </p:blipFill>
        <p:spPr>
          <a:xfrm>
            <a:off x="2382591" y="1123294"/>
            <a:ext cx="9414457" cy="5734706"/>
          </a:xfrm>
          <a:prstGeom prst="rect">
            <a:avLst/>
          </a:prstGeom>
        </p:spPr>
      </p:pic>
      <p:pic>
        <p:nvPicPr>
          <p:cNvPr id="2097200" name="Picture 4"/>
          <p:cNvPicPr>
            <a:picLocks noChangeAspect="1"/>
          </p:cNvPicPr>
          <p:nvPr/>
        </p:nvPicPr>
        <p:blipFill>
          <a:blip r:embed="rId3"/>
          <a:stretch>
            <a:fillRect/>
          </a:stretch>
        </p:blipFill>
        <p:spPr>
          <a:xfrm>
            <a:off x="231820" y="172280"/>
            <a:ext cx="3696236" cy="234277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Title 1"/>
          <p:cNvSpPr>
            <a:spLocks noGrp="1"/>
          </p:cNvSpPr>
          <p:nvPr>
            <p:ph type="title"/>
          </p:nvPr>
        </p:nvSpPr>
        <p:spPr/>
        <p:txBody>
          <a:bodyPr/>
          <a:lstStyle/>
          <a:p>
            <a:endParaRPr lang="th-TH"/>
          </a:p>
        </p:txBody>
      </p:sp>
      <p:pic>
        <p:nvPicPr>
          <p:cNvPr id="2097201" name="Content Placeholder 3"/>
          <p:cNvPicPr>
            <a:picLocks noGrp="1" noChangeAspect="1"/>
          </p:cNvPicPr>
          <p:nvPr>
            <p:ph idx="1"/>
          </p:nvPr>
        </p:nvPicPr>
        <p:blipFill>
          <a:blip r:embed="rId2"/>
          <a:stretch>
            <a:fillRect/>
          </a:stretch>
        </p:blipFill>
        <p:spPr>
          <a:xfrm>
            <a:off x="321972" y="321972"/>
            <a:ext cx="9156879" cy="6148850"/>
          </a:xfrm>
          <a:prstGeom prst="rect">
            <a:avLst/>
          </a:prstGeom>
        </p:spPr>
      </p:pic>
      <p:pic>
        <p:nvPicPr>
          <p:cNvPr id="2097202" name="Picture 4"/>
          <p:cNvPicPr>
            <a:picLocks noChangeAspect="1"/>
          </p:cNvPicPr>
          <p:nvPr/>
        </p:nvPicPr>
        <p:blipFill>
          <a:blip r:embed="rId3"/>
          <a:stretch>
            <a:fillRect/>
          </a:stretch>
        </p:blipFill>
        <p:spPr>
          <a:xfrm>
            <a:off x="8474298" y="1180251"/>
            <a:ext cx="3554301" cy="38682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Content Placeholder 2"/>
          <p:cNvSpPr>
            <a:spLocks noGrp="1"/>
          </p:cNvSpPr>
          <p:nvPr>
            <p:ph idx="1"/>
          </p:nvPr>
        </p:nvSpPr>
        <p:spPr>
          <a:xfrm>
            <a:off x="1184811" y="2142067"/>
            <a:ext cx="10131425" cy="3649133"/>
          </a:xfrm>
        </p:spPr>
        <p:txBody>
          <a:bodyPr>
            <a:normAutofit/>
          </a:bodyPr>
          <a:lstStyle/>
          <a:p>
            <a:r>
              <a:rPr lang="en-US" sz="4400" b="1" dirty="0" smtClean="0"/>
              <a:t>Tend </a:t>
            </a:r>
            <a:r>
              <a:rPr lang="en-US" sz="4400" b="1" dirty="0"/>
              <a:t>to have high symptom burdens, variable disease courses, and poor prognoses that affect not only patients but also their families and caregivers.</a:t>
            </a:r>
            <a:endParaRPr lang="th-TH" sz="4400" b="1" dirty="0"/>
          </a:p>
        </p:txBody>
      </p:sp>
      <p:sp>
        <p:nvSpPr>
          <p:cNvPr id="1048598" name="Title 1"/>
          <p:cNvSpPr txBox="1"/>
          <p:nvPr/>
        </p:nvSpPr>
        <p:spPr>
          <a:xfrm>
            <a:off x="735170" y="402703"/>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FF0000"/>
                </a:solidFill>
              </a:rPr>
              <a:t>Neurologic emergencies </a:t>
            </a:r>
            <a:endParaRPr lang="th-TH" sz="4400" b="1"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Title 1"/>
          <p:cNvSpPr>
            <a:spLocks noGrp="1"/>
          </p:cNvSpPr>
          <p:nvPr>
            <p:ph type="title"/>
          </p:nvPr>
        </p:nvSpPr>
        <p:spPr/>
        <p:txBody>
          <a:bodyPr/>
          <a:lstStyle/>
          <a:p>
            <a:endParaRPr lang="th-TH"/>
          </a:p>
        </p:txBody>
      </p:sp>
      <p:pic>
        <p:nvPicPr>
          <p:cNvPr id="2097203" name="Content Placeholder 3"/>
          <p:cNvPicPr>
            <a:picLocks noGrp="1" noChangeAspect="1"/>
          </p:cNvPicPr>
          <p:nvPr>
            <p:ph idx="1"/>
          </p:nvPr>
        </p:nvPicPr>
        <p:blipFill>
          <a:blip r:embed="rId2"/>
          <a:stretch>
            <a:fillRect/>
          </a:stretch>
        </p:blipFill>
        <p:spPr>
          <a:xfrm>
            <a:off x="566669" y="1"/>
            <a:ext cx="11101590" cy="6858000"/>
          </a:xfrm>
          <a:prstGeom prst="rect">
            <a:avLst/>
          </a:prstGeom>
        </p:spPr>
      </p:pic>
      <p:pic>
        <p:nvPicPr>
          <p:cNvPr id="2097204" name="Picture 4"/>
          <p:cNvPicPr>
            <a:picLocks noChangeAspect="1"/>
          </p:cNvPicPr>
          <p:nvPr/>
        </p:nvPicPr>
        <p:blipFill>
          <a:blip r:embed="rId3"/>
          <a:stretch>
            <a:fillRect/>
          </a:stretch>
        </p:blipFill>
        <p:spPr>
          <a:xfrm>
            <a:off x="6547566" y="2306928"/>
            <a:ext cx="4811600" cy="261280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Title 1"/>
          <p:cNvSpPr>
            <a:spLocks noGrp="1"/>
          </p:cNvSpPr>
          <p:nvPr>
            <p:ph type="title"/>
          </p:nvPr>
        </p:nvSpPr>
        <p:spPr/>
        <p:txBody>
          <a:bodyPr/>
          <a:lstStyle/>
          <a:p>
            <a:endParaRPr lang="th-TH"/>
          </a:p>
        </p:txBody>
      </p:sp>
      <p:pic>
        <p:nvPicPr>
          <p:cNvPr id="2097205" name="Content Placeholder 3"/>
          <p:cNvPicPr>
            <a:picLocks noGrp="1" noChangeAspect="1"/>
          </p:cNvPicPr>
          <p:nvPr>
            <p:ph idx="1"/>
          </p:nvPr>
        </p:nvPicPr>
        <p:blipFill>
          <a:blip r:embed="rId2"/>
          <a:stretch>
            <a:fillRect/>
          </a:stretch>
        </p:blipFill>
        <p:spPr>
          <a:xfrm>
            <a:off x="540913" y="1"/>
            <a:ext cx="11204619" cy="6858000"/>
          </a:xfrm>
          <a:prstGeom prst="rect">
            <a:avLst/>
          </a:prstGeom>
        </p:spPr>
      </p:pic>
      <p:pic>
        <p:nvPicPr>
          <p:cNvPr id="2097206" name="Picture 4"/>
          <p:cNvPicPr>
            <a:picLocks noChangeAspect="1"/>
          </p:cNvPicPr>
          <p:nvPr/>
        </p:nvPicPr>
        <p:blipFill>
          <a:blip r:embed="rId3"/>
          <a:stretch>
            <a:fillRect/>
          </a:stretch>
        </p:blipFill>
        <p:spPr>
          <a:xfrm>
            <a:off x="1296137" y="3883986"/>
            <a:ext cx="2619375" cy="1743075"/>
          </a:xfrm>
          <a:prstGeom prst="rect">
            <a:avLst/>
          </a:prstGeom>
        </p:spPr>
      </p:pic>
      <p:pic>
        <p:nvPicPr>
          <p:cNvPr id="2097207" name="Picture 5"/>
          <p:cNvPicPr>
            <a:picLocks noChangeAspect="1"/>
          </p:cNvPicPr>
          <p:nvPr/>
        </p:nvPicPr>
        <p:blipFill>
          <a:blip r:embed="rId4"/>
          <a:stretch>
            <a:fillRect/>
          </a:stretch>
        </p:blipFill>
        <p:spPr>
          <a:xfrm>
            <a:off x="8139310" y="3883985"/>
            <a:ext cx="2910764" cy="1743075"/>
          </a:xfrm>
          <a:prstGeom prst="rect">
            <a:avLst/>
          </a:prstGeom>
        </p:spPr>
      </p:pic>
      <p:pic>
        <p:nvPicPr>
          <p:cNvPr id="2097208" name="Picture 6"/>
          <p:cNvPicPr>
            <a:picLocks noChangeAspect="1"/>
          </p:cNvPicPr>
          <p:nvPr/>
        </p:nvPicPr>
        <p:blipFill>
          <a:blip r:embed="rId5"/>
          <a:stretch>
            <a:fillRect/>
          </a:stretch>
        </p:blipFill>
        <p:spPr>
          <a:xfrm>
            <a:off x="4670736" y="3883985"/>
            <a:ext cx="2786936" cy="17430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Title 1"/>
          <p:cNvSpPr>
            <a:spLocks noGrp="1"/>
          </p:cNvSpPr>
          <p:nvPr>
            <p:ph type="title"/>
          </p:nvPr>
        </p:nvSpPr>
        <p:spPr/>
        <p:txBody>
          <a:bodyPr/>
          <a:lstStyle/>
          <a:p>
            <a:endParaRPr lang="th-TH"/>
          </a:p>
        </p:txBody>
      </p:sp>
      <p:pic>
        <p:nvPicPr>
          <p:cNvPr id="2097209" name="Content Placeholder 3"/>
          <p:cNvPicPr>
            <a:picLocks noGrp="1" noChangeAspect="1"/>
          </p:cNvPicPr>
          <p:nvPr>
            <p:ph idx="1"/>
          </p:nvPr>
        </p:nvPicPr>
        <p:blipFill>
          <a:blip r:embed="rId2"/>
          <a:stretch>
            <a:fillRect/>
          </a:stretch>
        </p:blipFill>
        <p:spPr>
          <a:xfrm>
            <a:off x="307475" y="0"/>
            <a:ext cx="11476694" cy="687904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Rectangle 3"/>
          <p:cNvSpPr>
            <a:spLocks noGrp="1" noChangeArrowheads="1"/>
          </p:cNvSpPr>
          <p:nvPr>
            <p:ph type="body" sz="quarter" idx="10"/>
          </p:nvPr>
        </p:nvSpPr>
        <p:spPr>
          <a:xfrm>
            <a:off x="412124" y="315532"/>
            <a:ext cx="11539470" cy="6542468"/>
          </a:xfrm>
        </p:spPr>
        <p:txBody>
          <a:bodyPr/>
          <a:lstStyle/>
          <a:p>
            <a:pPr marL="685800" indent="-685800">
              <a:buFont typeface="Arial" panose="020B0604020202020204" pitchFamily="34" charset="0"/>
              <a:buChar char="•"/>
            </a:pPr>
            <a:r>
              <a:rPr lang="en-US" altLang="ja-JP" sz="3600" dirty="0" smtClean="0">
                <a:latin typeface="Arial" panose="020B0604020202020204" pitchFamily="34" charset="0"/>
                <a:ea typeface="ＭＳ Ｐゴシック" panose="020B0600070205080204" pitchFamily="34" charset="-128"/>
              </a:rPr>
              <a:t>“Good death</a:t>
            </a:r>
            <a:r>
              <a:rPr lang="ja-JP" altLang="en-US" sz="3600" dirty="0" smtClean="0">
                <a:latin typeface="Arial" panose="020B0604020202020204" pitchFamily="34" charset="0"/>
                <a:ea typeface="ＭＳ Ｐゴシック" panose="020B0600070205080204" pitchFamily="34" charset="-128"/>
              </a:rPr>
              <a:t>”</a:t>
            </a:r>
            <a:r>
              <a:rPr lang="en-US" altLang="ja-JP" sz="3600" dirty="0" smtClean="0">
                <a:latin typeface="Arial" panose="020B0604020202020204" pitchFamily="34" charset="0"/>
                <a:ea typeface="ＭＳ Ｐゴシック" panose="020B0600070205080204" pitchFamily="34" charset="-128"/>
              </a:rPr>
              <a:t> in the most appropriate location. </a:t>
            </a:r>
          </a:p>
          <a:p>
            <a:pPr marL="571500" indent="-571500">
              <a:buFont typeface="Arial" panose="020B0604020202020204" pitchFamily="34" charset="0"/>
              <a:buChar char="•"/>
            </a:pPr>
            <a:r>
              <a:rPr lang="en-US" altLang="en-US" sz="3600" dirty="0" smtClean="0">
                <a:latin typeface="Arial" panose="020B0604020202020204" pitchFamily="34" charset="0"/>
                <a:ea typeface="ＭＳ Ｐゴシック" panose="020B0600070205080204" pitchFamily="34" charset="-128"/>
              </a:rPr>
              <a:t>Better pain and symptom management.</a:t>
            </a:r>
          </a:p>
          <a:p>
            <a:pPr marL="571500" indent="-571500">
              <a:buFont typeface="Arial" panose="020B0604020202020204" pitchFamily="34" charset="0"/>
              <a:buChar char="•"/>
            </a:pPr>
            <a:r>
              <a:rPr lang="en-US" altLang="en-US" sz="3600" dirty="0" smtClean="0">
                <a:latin typeface="Arial" panose="020B0604020202020204" pitchFamily="34" charset="0"/>
                <a:ea typeface="ＭＳ Ｐゴシック" panose="020B0600070205080204" pitchFamily="34" charset="-128"/>
              </a:rPr>
              <a:t>Better long term outcomes for bereaved  relatives.</a:t>
            </a:r>
          </a:p>
          <a:p>
            <a:pPr marL="571500" indent="-571500">
              <a:buFont typeface="Arial" panose="020B0604020202020204" pitchFamily="34" charset="0"/>
              <a:buChar char="•"/>
            </a:pPr>
            <a:r>
              <a:rPr lang="en-US" altLang="en-US" sz="3600" dirty="0" smtClean="0">
                <a:latin typeface="Arial" panose="020B0604020202020204" pitchFamily="34" charset="0"/>
                <a:ea typeface="ＭＳ Ｐゴシック" panose="020B0600070205080204" pitchFamily="34" charset="-128"/>
              </a:rPr>
              <a:t>Improved experience of care.</a:t>
            </a:r>
          </a:p>
          <a:p>
            <a:pPr marL="571500" indent="-571500">
              <a:buFont typeface="Arial" panose="020B0604020202020204" pitchFamily="34" charset="0"/>
              <a:buChar char="•"/>
            </a:pPr>
            <a:r>
              <a:rPr lang="en-US" altLang="en-US" sz="3600" dirty="0" smtClean="0">
                <a:latin typeface="Arial" panose="020B0604020202020204" pitchFamily="34" charset="0"/>
                <a:ea typeface="ＭＳ Ｐゴシック" panose="020B0600070205080204" pitchFamily="34" charset="-128"/>
              </a:rPr>
              <a:t>Better quality of care.</a:t>
            </a:r>
          </a:p>
          <a:p>
            <a:pPr marL="571500" indent="-571500">
              <a:buFont typeface="Arial" panose="020B0604020202020204" pitchFamily="34" charset="0"/>
              <a:buChar char="•"/>
            </a:pPr>
            <a:r>
              <a:rPr lang="en-US" altLang="en-US" sz="3600" dirty="0" smtClean="0">
                <a:latin typeface="Arial" panose="020B0604020202020204" pitchFamily="34" charset="0"/>
                <a:ea typeface="ＭＳ Ｐゴシック" panose="020B0600070205080204" pitchFamily="34" charset="-128"/>
              </a:rPr>
              <a:t>Lower health care costs.</a:t>
            </a:r>
          </a:p>
          <a:p>
            <a:r>
              <a:rPr lang="en-US" altLang="en-US" sz="7200" dirty="0" smtClean="0">
                <a:latin typeface="Arial" panose="020B0604020202020204" pitchFamily="34" charset="0"/>
                <a:ea typeface="ＭＳ Ｐゴシック" panose="020B0600070205080204" pitchFamily="34" charset="-128"/>
              </a:rPr>
              <a:t>	</a:t>
            </a:r>
          </a:p>
          <a:p>
            <a:r>
              <a:rPr lang="en-US" altLang="en-US" sz="2400" dirty="0" smtClean="0">
                <a:latin typeface="Arial" panose="020B0604020202020204" pitchFamily="34" charset="0"/>
                <a:ea typeface="ＭＳ Ｐゴシック" panose="020B0600070205080204" pitchFamily="34" charset="-128"/>
              </a:rPr>
              <a:t>Zhang </a:t>
            </a:r>
            <a:r>
              <a:rPr lang="en-US" altLang="en-US" sz="2400" dirty="0">
                <a:latin typeface="Arial" panose="020B0604020202020204" pitchFamily="34" charset="0"/>
                <a:ea typeface="ＭＳ Ｐゴシック" panose="020B0600070205080204" pitchFamily="34" charset="-128"/>
              </a:rPr>
              <a:t>et al. Arch Intern Med </a:t>
            </a:r>
            <a:r>
              <a:rPr lang="en-US" altLang="en-US" sz="2400" dirty="0" err="1">
                <a:latin typeface="Arial" panose="020B0604020202020204" pitchFamily="34" charset="0"/>
                <a:ea typeface="ＭＳ Ｐゴシック" panose="020B0600070205080204" pitchFamily="34" charset="-128"/>
              </a:rPr>
              <a:t>Vol</a:t>
            </a:r>
            <a:r>
              <a:rPr lang="en-US" altLang="en-US" sz="2400" dirty="0">
                <a:latin typeface="Arial" panose="020B0604020202020204" pitchFamily="34" charset="0"/>
                <a:ea typeface="ＭＳ Ｐゴシック" panose="020B0600070205080204" pitchFamily="34" charset="-128"/>
              </a:rPr>
              <a:t> 169(5) Mar 9 2009:480-488</a:t>
            </a:r>
          </a:p>
        </p:txBody>
      </p:sp>
      <p:sp>
        <p:nvSpPr>
          <p:cNvPr id="1048641" name="Slide Number Placeholder 1"/>
          <p:cNvSpPr>
            <a:spLocks noGrp="1"/>
          </p:cNvSpPr>
          <p:nvPr>
            <p:ph type="sldNum" sz="quarter" idx="12"/>
          </p:nvPr>
        </p:nvSpPr>
        <p:spPr bwMode="auto">
          <a:noFill/>
        </p:spPr>
        <p:txBody>
          <a:bodyPr/>
          <a:lstStyle>
            <a:lvl1pPr eaLnBrk="0" hangingPunct="0">
              <a:spcBef>
                <a:spcPct val="20000"/>
              </a:spcBef>
              <a:buChar char="•"/>
              <a:defRPr sz="2800">
                <a:solidFill>
                  <a:srgbClr val="596673"/>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Wingdings" panose="05000000000000000000" pitchFamily="2" charset="2"/>
              <a:buChar char="§"/>
              <a:defRPr sz="2400">
                <a:solidFill>
                  <a:srgbClr val="596673"/>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000">
                <a:solidFill>
                  <a:srgbClr val="596673"/>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600">
                <a:solidFill>
                  <a:srgbClr val="596673"/>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600">
                <a:solidFill>
                  <a:srgbClr val="59667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rgbClr val="59667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rgbClr val="59667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rgbClr val="59667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rgbClr val="596673"/>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723A8E56-C3CD-4F58-9D0E-67294A1399B7}" type="slidenum">
              <a:rPr lang="en-CA" altLang="en-US" sz="1600"/>
              <a:pPr eaLnBrk="1" hangingPunct="1">
                <a:spcBef>
                  <a:spcPct val="0"/>
                </a:spcBef>
                <a:buFontTx/>
                <a:buNone/>
              </a:pPr>
              <a:t>43</a:t>
            </a:fld>
            <a:endParaRPr lang="en-CA" altLang="en-US" sz="1600"/>
          </a:p>
        </p:txBody>
      </p:sp>
      <p:pic>
        <p:nvPicPr>
          <p:cNvPr id="2097210" name="Picture 1"/>
          <p:cNvPicPr>
            <a:picLocks noChangeAspect="1"/>
          </p:cNvPicPr>
          <p:nvPr/>
        </p:nvPicPr>
        <p:blipFill>
          <a:blip r:embed="rId3"/>
          <a:stretch>
            <a:fillRect/>
          </a:stretch>
        </p:blipFill>
        <p:spPr>
          <a:xfrm>
            <a:off x="1197194" y="3049261"/>
            <a:ext cx="3310412" cy="243714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Title 1"/>
          <p:cNvSpPr>
            <a:spLocks noGrp="1"/>
          </p:cNvSpPr>
          <p:nvPr>
            <p:ph type="title"/>
          </p:nvPr>
        </p:nvSpPr>
        <p:spPr/>
        <p:txBody>
          <a:bodyPr/>
          <a:lstStyle/>
          <a:p>
            <a:endParaRPr lang="th-TH"/>
          </a:p>
        </p:txBody>
      </p:sp>
      <p:pic>
        <p:nvPicPr>
          <p:cNvPr id="2097211" name="Content Placeholder 3"/>
          <p:cNvPicPr>
            <a:picLocks noGrp="1" noChangeAspect="1"/>
          </p:cNvPicPr>
          <p:nvPr>
            <p:ph idx="1"/>
          </p:nvPr>
        </p:nvPicPr>
        <p:blipFill>
          <a:blip r:embed="rId2"/>
          <a:stretch>
            <a:fillRect/>
          </a:stretch>
        </p:blipFill>
        <p:spPr>
          <a:xfrm>
            <a:off x="528033" y="44667"/>
            <a:ext cx="11088711" cy="5673553"/>
          </a:xfrm>
          <a:prstGeom prst="rect">
            <a:avLst/>
          </a:prstGeom>
        </p:spPr>
      </p:pic>
      <p:pic>
        <p:nvPicPr>
          <p:cNvPr id="2097212" name="Picture 4"/>
          <p:cNvPicPr>
            <a:picLocks noChangeAspect="1"/>
          </p:cNvPicPr>
          <p:nvPr/>
        </p:nvPicPr>
        <p:blipFill>
          <a:blip r:embed="rId3"/>
          <a:stretch>
            <a:fillRect/>
          </a:stretch>
        </p:blipFill>
        <p:spPr>
          <a:xfrm>
            <a:off x="3322853" y="5125792"/>
            <a:ext cx="5499069" cy="173220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
          <p:cNvSpPr>
            <a:spLocks noGrp="1"/>
          </p:cNvSpPr>
          <p:nvPr>
            <p:ph type="title"/>
          </p:nvPr>
        </p:nvSpPr>
        <p:spPr>
          <a:xfrm>
            <a:off x="1097925" y="197476"/>
            <a:ext cx="10131425" cy="1456267"/>
          </a:xfrm>
        </p:spPr>
        <p:txBody>
          <a:bodyPr/>
          <a:lstStyle/>
          <a:p>
            <a:endParaRPr lang="th-TH"/>
          </a:p>
        </p:txBody>
      </p:sp>
      <p:pic>
        <p:nvPicPr>
          <p:cNvPr id="2097213" name="Content Placeholder 3"/>
          <p:cNvPicPr>
            <a:picLocks noGrp="1" noChangeAspect="1"/>
          </p:cNvPicPr>
          <p:nvPr>
            <p:ph idx="1"/>
          </p:nvPr>
        </p:nvPicPr>
        <p:blipFill>
          <a:blip r:embed="rId2"/>
          <a:stretch>
            <a:fillRect/>
          </a:stretch>
        </p:blipFill>
        <p:spPr>
          <a:xfrm>
            <a:off x="502275" y="25328"/>
            <a:ext cx="11230379" cy="6832672"/>
          </a:xfrm>
          <a:prstGeom prst="rect">
            <a:avLst/>
          </a:prstGeom>
        </p:spPr>
      </p:pic>
      <p:pic>
        <p:nvPicPr>
          <p:cNvPr id="2097214" name="Picture 4"/>
          <p:cNvPicPr>
            <a:picLocks noChangeAspect="1"/>
          </p:cNvPicPr>
          <p:nvPr/>
        </p:nvPicPr>
        <p:blipFill>
          <a:blip r:embed="rId3"/>
          <a:stretch>
            <a:fillRect/>
          </a:stretch>
        </p:blipFill>
        <p:spPr>
          <a:xfrm>
            <a:off x="6163637" y="2106740"/>
            <a:ext cx="4474312" cy="26279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Title 1"/>
          <p:cNvSpPr>
            <a:spLocks noGrp="1"/>
          </p:cNvSpPr>
          <p:nvPr>
            <p:ph type="title"/>
          </p:nvPr>
        </p:nvSpPr>
        <p:spPr/>
        <p:txBody>
          <a:bodyPr/>
          <a:lstStyle/>
          <a:p>
            <a:endParaRPr lang="th-TH"/>
          </a:p>
        </p:txBody>
      </p:sp>
      <p:pic>
        <p:nvPicPr>
          <p:cNvPr id="2097215" name="Content Placeholder 5"/>
          <p:cNvPicPr>
            <a:picLocks noGrp="1" noChangeAspect="1"/>
          </p:cNvPicPr>
          <p:nvPr>
            <p:ph idx="1"/>
          </p:nvPr>
        </p:nvPicPr>
        <p:blipFill>
          <a:blip r:embed="rId2"/>
          <a:stretch>
            <a:fillRect/>
          </a:stretch>
        </p:blipFill>
        <p:spPr>
          <a:xfrm>
            <a:off x="2575775" y="1070930"/>
            <a:ext cx="6021566" cy="50179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Title 1"/>
          <p:cNvSpPr>
            <a:spLocks noGrp="1"/>
          </p:cNvSpPr>
          <p:nvPr>
            <p:ph type="title"/>
          </p:nvPr>
        </p:nvSpPr>
        <p:spPr/>
        <p:txBody>
          <a:bodyPr/>
          <a:lstStyle/>
          <a:p>
            <a:endParaRPr lang="th-TH"/>
          </a:p>
        </p:txBody>
      </p:sp>
      <p:pic>
        <p:nvPicPr>
          <p:cNvPr id="2097155" name="Content Placeholder 3"/>
          <p:cNvPicPr>
            <a:picLocks noGrp="1" noChangeAspect="1"/>
          </p:cNvPicPr>
          <p:nvPr>
            <p:ph idx="1"/>
          </p:nvPr>
        </p:nvPicPr>
        <p:blipFill>
          <a:blip r:embed="rId2"/>
          <a:stretch>
            <a:fillRect/>
          </a:stretch>
        </p:blipFill>
        <p:spPr>
          <a:xfrm>
            <a:off x="553791" y="64005"/>
            <a:ext cx="11204620" cy="67878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3"/>
          <p:cNvPicPr>
            <a:picLocks noChangeAspect="1"/>
          </p:cNvPicPr>
          <p:nvPr/>
        </p:nvPicPr>
        <p:blipFill>
          <a:blip r:embed="rId2"/>
          <a:stretch>
            <a:fillRect/>
          </a:stretch>
        </p:blipFill>
        <p:spPr>
          <a:xfrm>
            <a:off x="608528" y="148107"/>
            <a:ext cx="11124126" cy="670989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Title 1"/>
          <p:cNvSpPr>
            <a:spLocks noGrp="1"/>
          </p:cNvSpPr>
          <p:nvPr>
            <p:ph type="title"/>
          </p:nvPr>
        </p:nvSpPr>
        <p:spPr/>
        <p:txBody>
          <a:bodyPr/>
          <a:lstStyle/>
          <a:p>
            <a:endParaRPr lang="th-TH"/>
          </a:p>
        </p:txBody>
      </p:sp>
      <p:pic>
        <p:nvPicPr>
          <p:cNvPr id="2097157" name="Content Placeholder 3"/>
          <p:cNvPicPr>
            <a:picLocks noGrp="1" noChangeAspect="1"/>
          </p:cNvPicPr>
          <p:nvPr>
            <p:ph idx="1"/>
          </p:nvPr>
        </p:nvPicPr>
        <p:blipFill>
          <a:blip r:embed="rId2"/>
          <a:stretch>
            <a:fillRect/>
          </a:stretch>
        </p:blipFill>
        <p:spPr>
          <a:xfrm>
            <a:off x="452076" y="0"/>
            <a:ext cx="11293457" cy="68647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Title 1"/>
          <p:cNvSpPr>
            <a:spLocks noGrp="1"/>
          </p:cNvSpPr>
          <p:nvPr>
            <p:ph type="title"/>
          </p:nvPr>
        </p:nvSpPr>
        <p:spPr/>
        <p:txBody>
          <a:bodyPr>
            <a:normAutofit/>
          </a:bodyPr>
          <a:lstStyle/>
          <a:p>
            <a:r>
              <a:rPr lang="en-US" sz="4400" b="1" dirty="0" smtClean="0">
                <a:latin typeface="+mn-lt"/>
              </a:rPr>
              <a:t>Stroke</a:t>
            </a:r>
            <a:endParaRPr lang="th-TH" sz="4400" b="1" dirty="0">
              <a:latin typeface="+mn-lt"/>
            </a:endParaRPr>
          </a:p>
        </p:txBody>
      </p:sp>
      <p:pic>
        <p:nvPicPr>
          <p:cNvPr id="2097158" name="Picture 3"/>
          <p:cNvPicPr>
            <a:picLocks noChangeAspect="1"/>
          </p:cNvPicPr>
          <p:nvPr/>
        </p:nvPicPr>
        <p:blipFill>
          <a:blip r:embed="rId2"/>
          <a:stretch>
            <a:fillRect/>
          </a:stretch>
        </p:blipFill>
        <p:spPr>
          <a:xfrm>
            <a:off x="685801" y="1929028"/>
            <a:ext cx="8315593" cy="3938371"/>
          </a:xfrm>
          <a:prstGeom prst="rect">
            <a:avLst/>
          </a:prstGeom>
        </p:spPr>
      </p:pic>
      <p:pic>
        <p:nvPicPr>
          <p:cNvPr id="2097159" name="Picture 4"/>
          <p:cNvPicPr>
            <a:picLocks noChangeAspect="1"/>
          </p:cNvPicPr>
          <p:nvPr/>
        </p:nvPicPr>
        <p:blipFill>
          <a:blip r:embed="rId3"/>
          <a:stretch>
            <a:fillRect/>
          </a:stretch>
        </p:blipFill>
        <p:spPr>
          <a:xfrm>
            <a:off x="8153959" y="3385295"/>
            <a:ext cx="3733239" cy="3361385"/>
          </a:xfrm>
          <a:prstGeom prst="rect">
            <a:avLst/>
          </a:prstGeom>
        </p:spPr>
      </p:pic>
      <p:sp>
        <p:nvSpPr>
          <p:cNvPr id="1048602" name="Content Placeholder 5"/>
          <p:cNvSpPr>
            <a:spLocks noGrp="1"/>
          </p:cNvSpPr>
          <p:nvPr>
            <p:ph idx="1"/>
          </p:nvPr>
        </p:nvSpPr>
        <p:spPr/>
        <p:txBody>
          <a:bodyPr/>
          <a:lstStyle/>
          <a:p>
            <a:endParaRPr lang="th-TH"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
          <p:cNvSpPr>
            <a:spLocks noGrp="1"/>
          </p:cNvSpPr>
          <p:nvPr>
            <p:ph type="title"/>
          </p:nvPr>
        </p:nvSpPr>
        <p:spPr/>
        <p:txBody>
          <a:bodyPr/>
          <a:lstStyle/>
          <a:p>
            <a:endParaRPr lang="th-TH" dirty="0"/>
          </a:p>
        </p:txBody>
      </p:sp>
      <p:pic>
        <p:nvPicPr>
          <p:cNvPr id="2097160" name="Content Placeholder 7"/>
          <p:cNvPicPr>
            <a:picLocks noGrp="1" noChangeAspect="1"/>
          </p:cNvPicPr>
          <p:nvPr>
            <p:ph idx="1"/>
          </p:nvPr>
        </p:nvPicPr>
        <p:blipFill>
          <a:blip r:embed="rId2"/>
          <a:stretch>
            <a:fillRect/>
          </a:stretch>
        </p:blipFill>
        <p:spPr>
          <a:xfrm>
            <a:off x="346640" y="0"/>
            <a:ext cx="5664247" cy="6858000"/>
          </a:xfrm>
          <a:prstGeom prst="rect">
            <a:avLst/>
          </a:prstGeom>
        </p:spPr>
      </p:pic>
      <p:pic>
        <p:nvPicPr>
          <p:cNvPr id="2097161" name="Picture 8"/>
          <p:cNvPicPr>
            <a:picLocks noChangeAspect="1"/>
          </p:cNvPicPr>
          <p:nvPr/>
        </p:nvPicPr>
        <p:blipFill>
          <a:blip r:embed="rId3"/>
          <a:stretch>
            <a:fillRect/>
          </a:stretch>
        </p:blipFill>
        <p:spPr>
          <a:xfrm>
            <a:off x="6010887" y="0"/>
            <a:ext cx="5889192" cy="68580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344</Words>
  <Application>Microsoft Office PowerPoint</Application>
  <PresentationFormat>Custom</PresentationFormat>
  <Paragraphs>36</Paragraphs>
  <Slides>46</Slides>
  <Notes>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Celestial</vt:lpstr>
      <vt:lpstr>palliative and end of life care  for neuro emergency patient </vt:lpstr>
      <vt:lpstr>outline</vt:lpstr>
      <vt:lpstr>PowerPoint Presentation</vt:lpstr>
      <vt:lpstr>PowerPoint Presentation</vt:lpstr>
      <vt:lpstr>PowerPoint Presentation</vt:lpstr>
      <vt:lpstr>PowerPoint Presentation</vt:lpstr>
      <vt:lpstr>PowerPoint Presentation</vt:lpstr>
      <vt:lpstr>Stroke</vt:lpstr>
      <vt:lpstr>PowerPoint Presentation</vt:lpstr>
      <vt:lpstr>PowerPoint Presentation</vt:lpstr>
      <vt:lpstr>PowerPoint Presentation</vt:lpstr>
      <vt:lpstr>Stroke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palliative and end of life care  for neuro emergency patient</dc:title>
  <dc:creator>Sophia</dc:creator>
  <cp:lastModifiedBy>ismail - [2010]</cp:lastModifiedBy>
  <cp:revision>1</cp:revision>
  <dcterms:created xsi:type="dcterms:W3CDTF">2018-10-09T16:30:06Z</dcterms:created>
  <dcterms:modified xsi:type="dcterms:W3CDTF">2018-10-22T04:40:02Z</dcterms:modified>
</cp:coreProperties>
</file>