
<file path=[Content_Types].xml><?xml version="1.0" encoding="utf-8"?>
<Types xmlns="http://schemas.openxmlformats.org/package/2006/content-types">
  <Default Extension="png" ContentType="image/png"/>
  <Default Extension="wmf" ContentType="image/x-w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2.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notesMasterIdLst>
    <p:notesMasterId r:id="rId72"/>
  </p:notesMasterIdLst>
  <p:sldIdLst>
    <p:sldId id="256" r:id="rId2"/>
    <p:sldId id="279" r:id="rId3"/>
    <p:sldId id="275" r:id="rId4"/>
    <p:sldId id="276" r:id="rId5"/>
    <p:sldId id="277" r:id="rId6"/>
    <p:sldId id="278" r:id="rId7"/>
    <p:sldId id="280" r:id="rId8"/>
    <p:sldId id="266" r:id="rId9"/>
    <p:sldId id="268" r:id="rId10"/>
    <p:sldId id="272" r:id="rId11"/>
    <p:sldId id="282" r:id="rId12"/>
    <p:sldId id="273" r:id="rId13"/>
    <p:sldId id="274" r:id="rId14"/>
    <p:sldId id="283" r:id="rId15"/>
    <p:sldId id="284" r:id="rId16"/>
    <p:sldId id="285" r:id="rId17"/>
    <p:sldId id="287" r:id="rId18"/>
    <p:sldId id="286" r:id="rId19"/>
    <p:sldId id="290" r:id="rId20"/>
    <p:sldId id="291" r:id="rId21"/>
    <p:sldId id="292" r:id="rId22"/>
    <p:sldId id="293" r:id="rId23"/>
    <p:sldId id="294" r:id="rId24"/>
    <p:sldId id="295" r:id="rId25"/>
    <p:sldId id="296" r:id="rId26"/>
    <p:sldId id="297" r:id="rId27"/>
    <p:sldId id="298" r:id="rId28"/>
    <p:sldId id="299" r:id="rId29"/>
    <p:sldId id="300" r:id="rId30"/>
    <p:sldId id="301" r:id="rId31"/>
    <p:sldId id="302" r:id="rId32"/>
    <p:sldId id="303" r:id="rId33"/>
    <p:sldId id="304" r:id="rId34"/>
    <p:sldId id="305" r:id="rId35"/>
    <p:sldId id="306" r:id="rId36"/>
    <p:sldId id="307" r:id="rId37"/>
    <p:sldId id="308" r:id="rId38"/>
    <p:sldId id="288" r:id="rId39"/>
    <p:sldId id="289" r:id="rId40"/>
    <p:sldId id="258" r:id="rId41"/>
    <p:sldId id="259" r:id="rId42"/>
    <p:sldId id="265" r:id="rId43"/>
    <p:sldId id="260" r:id="rId44"/>
    <p:sldId id="267" r:id="rId45"/>
    <p:sldId id="261" r:id="rId46"/>
    <p:sldId id="281" r:id="rId47"/>
    <p:sldId id="262" r:id="rId48"/>
    <p:sldId id="309" r:id="rId49"/>
    <p:sldId id="310" r:id="rId50"/>
    <p:sldId id="311" r:id="rId51"/>
    <p:sldId id="312" r:id="rId52"/>
    <p:sldId id="313" r:id="rId53"/>
    <p:sldId id="314" r:id="rId54"/>
    <p:sldId id="315" r:id="rId55"/>
    <p:sldId id="316" r:id="rId56"/>
    <p:sldId id="317" r:id="rId57"/>
    <p:sldId id="318" r:id="rId58"/>
    <p:sldId id="319" r:id="rId59"/>
    <p:sldId id="320" r:id="rId60"/>
    <p:sldId id="321" r:id="rId61"/>
    <p:sldId id="322" r:id="rId62"/>
    <p:sldId id="323" r:id="rId63"/>
    <p:sldId id="325" r:id="rId64"/>
    <p:sldId id="326" r:id="rId65"/>
    <p:sldId id="327" r:id="rId66"/>
    <p:sldId id="328" r:id="rId67"/>
    <p:sldId id="329" r:id="rId68"/>
    <p:sldId id="330" r:id="rId69"/>
    <p:sldId id="332" r:id="rId70"/>
    <p:sldId id="331" r:id="rId71"/>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6" autoAdjust="0"/>
    <p:restoredTop sz="94660"/>
  </p:normalViewPr>
  <p:slideViewPr>
    <p:cSldViewPr snapToGrid="0">
      <p:cViewPr varScale="1">
        <p:scale>
          <a:sx n="75" d="100"/>
          <a:sy n="75" d="100"/>
        </p:scale>
        <p:origin x="723" y="45"/>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tableStyles" Target="tableStyles.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notesMaster" Target="notesMasters/notesMaster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s>
</file>

<file path=ppt/diagrams/_rels/data1.xml.rels><?xml version="1.0" encoding="UTF-8" standalone="yes"?>
<Relationships xmlns="http://schemas.openxmlformats.org/package/2006/relationships"><Relationship Id="rId1" Type="http://schemas.openxmlformats.org/officeDocument/2006/relationships/image" Target="../media/image2.png"/></Relationships>
</file>

<file path=ppt/diagrams/_rels/drawing1.xml.rels><?xml version="1.0" encoding="UTF-8" standalone="yes"?>
<Relationships xmlns="http://schemas.openxmlformats.org/package/2006/relationships"><Relationship Id="rId1" Type="http://schemas.openxmlformats.org/officeDocument/2006/relationships/image" Target="../media/image2.pn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0708603-B04E-4B34-954D-9876ABF1EC3E}" type="doc">
      <dgm:prSet loTypeId="urn:microsoft.com/office/officeart/2005/8/layout/pyramid2" loCatId="list" qsTypeId="urn:microsoft.com/office/officeart/2005/8/quickstyle/simple1" qsCatId="simple" csTypeId="urn:microsoft.com/office/officeart/2005/8/colors/accent1_2" csCatId="accent1" phldr="1"/>
      <dgm:spPr/>
    </dgm:pt>
    <dgm:pt modelId="{95EEBD98-7B96-4ABC-9C7D-455A21AAD304}">
      <dgm:prSet phldrT="[Text]" phldr="1"/>
      <dgm:spPr/>
      <dgm:t>
        <a:bodyPr/>
        <a:lstStyle/>
        <a:p>
          <a:endParaRPr lang="en-US" dirty="0"/>
        </a:p>
      </dgm:t>
    </dgm:pt>
    <dgm:pt modelId="{CBBAC428-E7A4-4DB2-AC6B-56919428E77E}" type="sibTrans" cxnId="{D0E662B4-85BA-4B37-B67F-3D62EC597996}">
      <dgm:prSet/>
      <dgm:spPr/>
      <dgm:t>
        <a:bodyPr/>
        <a:lstStyle/>
        <a:p>
          <a:endParaRPr lang="en-US"/>
        </a:p>
      </dgm:t>
    </dgm:pt>
    <dgm:pt modelId="{AFC7F585-07DD-45F1-95AA-6470643016A4}" type="parTrans" cxnId="{D0E662B4-85BA-4B37-B67F-3D62EC597996}">
      <dgm:prSet/>
      <dgm:spPr/>
      <dgm:t>
        <a:bodyPr/>
        <a:lstStyle/>
        <a:p>
          <a:endParaRPr lang="en-US"/>
        </a:p>
      </dgm:t>
    </dgm:pt>
    <dgm:pt modelId="{DB22EA5F-EB04-45BD-9370-80976DE927D6}" type="pres">
      <dgm:prSet presAssocID="{10708603-B04E-4B34-954D-9876ABF1EC3E}" presName="compositeShape" presStyleCnt="0">
        <dgm:presLayoutVars>
          <dgm:dir/>
          <dgm:resizeHandles/>
        </dgm:presLayoutVars>
      </dgm:prSet>
      <dgm:spPr/>
    </dgm:pt>
    <dgm:pt modelId="{FFA42712-2BB9-4090-8BA3-BD0C95C00D06}" type="pres">
      <dgm:prSet presAssocID="{10708603-B04E-4B34-954D-9876ABF1EC3E}" presName="pyramid" presStyleLbl="node1" presStyleIdx="0" presStyleCnt="1" custAng="5400000" custLinFactNeighborX="-509" custLinFactNeighborY="-1684"/>
      <dgm:spPr>
        <a:blipFill rotWithShape="0">
          <a:blip xmlns:r="http://schemas.openxmlformats.org/officeDocument/2006/relationships" r:embed="rId1"/>
          <a:stretch>
            <a:fillRect/>
          </a:stretch>
        </a:blipFill>
      </dgm:spPr>
    </dgm:pt>
    <dgm:pt modelId="{8A8A6CDF-76E9-468B-9961-8D71895E5A7F}" type="pres">
      <dgm:prSet presAssocID="{10708603-B04E-4B34-954D-9876ABF1EC3E}" presName="theList" presStyleCnt="0"/>
      <dgm:spPr/>
    </dgm:pt>
    <dgm:pt modelId="{110090C3-AF21-4F44-B6CF-41B6D1C5CD3A}" type="pres">
      <dgm:prSet presAssocID="{95EEBD98-7B96-4ABC-9C7D-455A21AAD304}" presName="aNode" presStyleLbl="fgAcc1" presStyleIdx="0" presStyleCnt="1" custFlipVert="1" custFlipHor="1" custScaleX="11935" custScaleY="1535" custLinFactNeighborX="23312" custLinFactNeighborY="48946">
        <dgm:presLayoutVars>
          <dgm:bulletEnabled val="1"/>
        </dgm:presLayoutVars>
      </dgm:prSet>
      <dgm:spPr/>
    </dgm:pt>
    <dgm:pt modelId="{32507F67-9DEC-4389-9FDE-9ECABF640A02}" type="pres">
      <dgm:prSet presAssocID="{95EEBD98-7B96-4ABC-9C7D-455A21AAD304}" presName="aSpace" presStyleCnt="0"/>
      <dgm:spPr/>
    </dgm:pt>
  </dgm:ptLst>
  <dgm:cxnLst>
    <dgm:cxn modelId="{E833362E-103B-4001-8156-05C3B14D807D}" type="presOf" srcId="{10708603-B04E-4B34-954D-9876ABF1EC3E}" destId="{DB22EA5F-EB04-45BD-9370-80976DE927D6}" srcOrd="0" destOrd="0" presId="urn:microsoft.com/office/officeart/2005/8/layout/pyramid2"/>
    <dgm:cxn modelId="{D0E662B4-85BA-4B37-B67F-3D62EC597996}" srcId="{10708603-B04E-4B34-954D-9876ABF1EC3E}" destId="{95EEBD98-7B96-4ABC-9C7D-455A21AAD304}" srcOrd="0" destOrd="0" parTransId="{AFC7F585-07DD-45F1-95AA-6470643016A4}" sibTransId="{CBBAC428-E7A4-4DB2-AC6B-56919428E77E}"/>
    <dgm:cxn modelId="{693FEADD-FD0E-4D26-B870-B84BAC7495F4}" type="presOf" srcId="{95EEBD98-7B96-4ABC-9C7D-455A21AAD304}" destId="{110090C3-AF21-4F44-B6CF-41B6D1C5CD3A}" srcOrd="0" destOrd="0" presId="urn:microsoft.com/office/officeart/2005/8/layout/pyramid2"/>
    <dgm:cxn modelId="{39F700C7-0AD9-4A40-A914-D23F4E4B29B4}" type="presParOf" srcId="{DB22EA5F-EB04-45BD-9370-80976DE927D6}" destId="{FFA42712-2BB9-4090-8BA3-BD0C95C00D06}" srcOrd="0" destOrd="0" presId="urn:microsoft.com/office/officeart/2005/8/layout/pyramid2"/>
    <dgm:cxn modelId="{7BBA51AF-0CD4-417D-82BC-AE229F7B6F40}" type="presParOf" srcId="{DB22EA5F-EB04-45BD-9370-80976DE927D6}" destId="{8A8A6CDF-76E9-468B-9961-8D71895E5A7F}" srcOrd="1" destOrd="0" presId="urn:microsoft.com/office/officeart/2005/8/layout/pyramid2"/>
    <dgm:cxn modelId="{3D170F30-D32D-4EBB-88F3-A66792CA42BB}" type="presParOf" srcId="{8A8A6CDF-76E9-468B-9961-8D71895E5A7F}" destId="{110090C3-AF21-4F44-B6CF-41B6D1C5CD3A}" srcOrd="0" destOrd="0" presId="urn:microsoft.com/office/officeart/2005/8/layout/pyramid2"/>
    <dgm:cxn modelId="{677C658C-E5BF-407B-A2D0-A1916A842258}" type="presParOf" srcId="{8A8A6CDF-76E9-468B-9961-8D71895E5A7F}" destId="{32507F67-9DEC-4389-9FDE-9ECABF640A02}" srcOrd="1" destOrd="0" presId="urn:microsoft.com/office/officeart/2005/8/layout/pyramid2"/>
  </dgm:cxnLst>
  <dgm:bg/>
  <dgm:whole>
    <a:ln w="76200"/>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60371F6A-E4C1-48E6-9EC8-AA868510E43D}" type="doc">
      <dgm:prSet loTypeId="urn:microsoft.com/office/officeart/2005/8/layout/vList6" loCatId="list" qsTypeId="urn:microsoft.com/office/officeart/2005/8/quickstyle/simple1" qsCatId="simple" csTypeId="urn:microsoft.com/office/officeart/2005/8/colors/accent1_2" csCatId="accent1" phldr="1"/>
      <dgm:spPr/>
      <dgm:t>
        <a:bodyPr/>
        <a:lstStyle/>
        <a:p>
          <a:endParaRPr lang="en-US"/>
        </a:p>
      </dgm:t>
    </dgm:pt>
    <dgm:pt modelId="{24463375-12E8-4EB8-AEBF-D3BC6E3CC3EE}">
      <dgm:prSet phldrT="[Text]">
        <dgm:style>
          <a:lnRef idx="2">
            <a:schemeClr val="accent2"/>
          </a:lnRef>
          <a:fillRef idx="1">
            <a:schemeClr val="lt1"/>
          </a:fillRef>
          <a:effectRef idx="0">
            <a:schemeClr val="accent2"/>
          </a:effectRef>
          <a:fontRef idx="minor">
            <a:schemeClr val="dk1"/>
          </a:fontRef>
        </dgm:style>
      </dgm:prSet>
      <dgm:spPr/>
      <dgm:t>
        <a:bodyPr/>
        <a:lstStyle/>
        <a:p>
          <a:r>
            <a:rPr lang="id-ID" b="1" dirty="0"/>
            <a:t>STROKE </a:t>
          </a:r>
          <a:r>
            <a:rPr lang="en-US" b="1" dirty="0"/>
            <a:t>INTERNASIONAL</a:t>
          </a:r>
        </a:p>
      </dgm:t>
    </dgm:pt>
    <dgm:pt modelId="{6B994E53-0246-4E71-9347-9B4BDA9921AE}" type="parTrans" cxnId="{516CAF57-C8F4-4403-AD77-FCAB4A6FEE25}">
      <dgm:prSet/>
      <dgm:spPr/>
      <dgm:t>
        <a:bodyPr/>
        <a:lstStyle/>
        <a:p>
          <a:endParaRPr lang="en-US"/>
        </a:p>
      </dgm:t>
    </dgm:pt>
    <dgm:pt modelId="{06339E3B-A881-468B-8AF7-77EC524133B0}" type="sibTrans" cxnId="{516CAF57-C8F4-4403-AD77-FCAB4A6FEE25}">
      <dgm:prSet/>
      <dgm:spPr/>
      <dgm:t>
        <a:bodyPr/>
        <a:lstStyle/>
        <a:p>
          <a:endParaRPr lang="en-US"/>
        </a:p>
      </dgm:t>
    </dgm:pt>
    <dgm:pt modelId="{6030472A-10B3-40F9-96DA-740AB6A00096}">
      <dgm:prSet phldrT="[Text]">
        <dgm:style>
          <a:lnRef idx="2">
            <a:schemeClr val="accent4"/>
          </a:lnRef>
          <a:fillRef idx="1">
            <a:schemeClr val="lt1"/>
          </a:fillRef>
          <a:effectRef idx="0">
            <a:schemeClr val="accent4"/>
          </a:effectRef>
          <a:fontRef idx="minor">
            <a:schemeClr val="dk1"/>
          </a:fontRef>
        </dgm:style>
      </dgm:prSet>
      <dgm:spPr/>
      <dgm:t>
        <a:bodyPr/>
        <a:lstStyle/>
        <a:p>
          <a:r>
            <a:rPr lang="id-ID" dirty="0"/>
            <a:t>Dunia  (2010) = 33 juta</a:t>
          </a:r>
          <a:endParaRPr lang="en-US" dirty="0"/>
        </a:p>
      </dgm:t>
    </dgm:pt>
    <dgm:pt modelId="{66302A63-5139-4A66-9E40-068C5B1EB298}" type="parTrans" cxnId="{A576BDBD-F8A9-4220-BE33-F6963448EABB}">
      <dgm:prSet/>
      <dgm:spPr/>
      <dgm:t>
        <a:bodyPr/>
        <a:lstStyle/>
        <a:p>
          <a:endParaRPr lang="en-US"/>
        </a:p>
      </dgm:t>
    </dgm:pt>
    <dgm:pt modelId="{E1B87E84-9905-4CFF-B9F8-6E9B6D324247}" type="sibTrans" cxnId="{A576BDBD-F8A9-4220-BE33-F6963448EABB}">
      <dgm:prSet/>
      <dgm:spPr/>
      <dgm:t>
        <a:bodyPr/>
        <a:lstStyle/>
        <a:p>
          <a:endParaRPr lang="en-US"/>
        </a:p>
      </dgm:t>
    </dgm:pt>
    <dgm:pt modelId="{C37DC6AC-6712-43E2-8D1F-86AC26574B5D}">
      <dgm:prSet phldrT="[Text]">
        <dgm:style>
          <a:lnRef idx="2">
            <a:schemeClr val="accent2"/>
          </a:lnRef>
          <a:fillRef idx="1">
            <a:schemeClr val="lt1"/>
          </a:fillRef>
          <a:effectRef idx="0">
            <a:schemeClr val="accent2"/>
          </a:effectRef>
          <a:fontRef idx="minor">
            <a:schemeClr val="dk1"/>
          </a:fontRef>
        </dgm:style>
      </dgm:prSet>
      <dgm:spPr/>
      <dgm:t>
        <a:bodyPr/>
        <a:lstStyle/>
        <a:p>
          <a:r>
            <a:rPr lang="id-ID" b="1" dirty="0"/>
            <a:t>STROKE </a:t>
          </a:r>
          <a:r>
            <a:rPr lang="en-US" b="1" dirty="0"/>
            <a:t>NASIONAL</a:t>
          </a:r>
        </a:p>
      </dgm:t>
    </dgm:pt>
    <dgm:pt modelId="{B1C6B09A-80EC-409B-9185-5EA6E07CF488}" type="parTrans" cxnId="{6A08A887-C3C5-4978-A990-6E5B722355D4}">
      <dgm:prSet/>
      <dgm:spPr/>
      <dgm:t>
        <a:bodyPr/>
        <a:lstStyle/>
        <a:p>
          <a:endParaRPr lang="en-US"/>
        </a:p>
      </dgm:t>
    </dgm:pt>
    <dgm:pt modelId="{211AC220-C92D-4E9B-84E2-259E97F3994E}" type="sibTrans" cxnId="{6A08A887-C3C5-4978-A990-6E5B722355D4}">
      <dgm:prSet/>
      <dgm:spPr/>
      <dgm:t>
        <a:bodyPr/>
        <a:lstStyle/>
        <a:p>
          <a:endParaRPr lang="en-US"/>
        </a:p>
      </dgm:t>
    </dgm:pt>
    <dgm:pt modelId="{BC137919-CC0E-49D2-A309-7044E6AF09FC}">
      <dgm:prSet>
        <dgm:style>
          <a:lnRef idx="2">
            <a:schemeClr val="accent4"/>
          </a:lnRef>
          <a:fillRef idx="1">
            <a:schemeClr val="lt1"/>
          </a:fillRef>
          <a:effectRef idx="0">
            <a:schemeClr val="accent4"/>
          </a:effectRef>
          <a:fontRef idx="minor">
            <a:schemeClr val="dk1"/>
          </a:fontRef>
        </dgm:style>
      </dgm:prSet>
      <dgm:spPr/>
      <dgm:t>
        <a:bodyPr/>
        <a:lstStyle/>
        <a:p>
          <a:r>
            <a:rPr lang="id-ID" dirty="0"/>
            <a:t>7,0 permil </a:t>
          </a:r>
          <a:r>
            <a:rPr lang="en-GB" dirty="0"/>
            <a:t>(</a:t>
          </a:r>
          <a:r>
            <a:rPr lang="en-GB" dirty="0" err="1"/>
            <a:t>Riskesdas</a:t>
          </a:r>
          <a:r>
            <a:rPr lang="en-GB" dirty="0"/>
            <a:t> 2007)</a:t>
          </a:r>
          <a:endParaRPr lang="en-US" dirty="0"/>
        </a:p>
      </dgm:t>
    </dgm:pt>
    <dgm:pt modelId="{AA815BB9-7BA6-4C6C-BEEA-EF35973A807E}" type="parTrans" cxnId="{2E31162F-92FD-42BE-8DE3-D5061E38B530}">
      <dgm:prSet/>
      <dgm:spPr/>
      <dgm:t>
        <a:bodyPr/>
        <a:lstStyle/>
        <a:p>
          <a:endParaRPr lang="en-US"/>
        </a:p>
      </dgm:t>
    </dgm:pt>
    <dgm:pt modelId="{66AD05D7-AC53-44BE-BDE3-54A47A805281}" type="sibTrans" cxnId="{2E31162F-92FD-42BE-8DE3-D5061E38B530}">
      <dgm:prSet/>
      <dgm:spPr/>
      <dgm:t>
        <a:bodyPr/>
        <a:lstStyle/>
        <a:p>
          <a:endParaRPr lang="en-US"/>
        </a:p>
      </dgm:t>
    </dgm:pt>
    <dgm:pt modelId="{BD4BF1BE-CB40-4E14-9C4C-4D73B6F3ECD1}">
      <dgm:prSet phldrT="[Text]">
        <dgm:style>
          <a:lnRef idx="2">
            <a:schemeClr val="accent4"/>
          </a:lnRef>
          <a:fillRef idx="1">
            <a:schemeClr val="lt1"/>
          </a:fillRef>
          <a:effectRef idx="0">
            <a:schemeClr val="accent4"/>
          </a:effectRef>
          <a:fontRef idx="minor">
            <a:schemeClr val="dk1"/>
          </a:fontRef>
        </dgm:style>
      </dgm:prSet>
      <dgm:spPr/>
      <dgm:t>
        <a:bodyPr/>
        <a:lstStyle/>
        <a:p>
          <a:r>
            <a:rPr lang="id-ID" dirty="0"/>
            <a:t>Amerika = pembunuh no 5</a:t>
          </a:r>
          <a:r>
            <a:rPr lang="en-GB" dirty="0"/>
            <a:t> </a:t>
          </a:r>
          <a:r>
            <a:rPr lang="id-ID" dirty="0"/>
            <a:t>dengan angka kematian 129</a:t>
          </a:r>
          <a:r>
            <a:rPr lang="en-GB" dirty="0"/>
            <a:t>.</a:t>
          </a:r>
          <a:r>
            <a:rPr lang="id-ID" dirty="0"/>
            <a:t>000 per tahun</a:t>
          </a:r>
          <a:endParaRPr lang="en-US" dirty="0"/>
        </a:p>
      </dgm:t>
    </dgm:pt>
    <dgm:pt modelId="{3ED7BAE8-DD60-47CB-BA99-DF0DF6B9A883}" type="parTrans" cxnId="{C0B85D05-ACA4-40C1-9BEC-C1B3D3A7449B}">
      <dgm:prSet/>
      <dgm:spPr/>
      <dgm:t>
        <a:bodyPr/>
        <a:lstStyle/>
        <a:p>
          <a:endParaRPr lang="en-US"/>
        </a:p>
      </dgm:t>
    </dgm:pt>
    <dgm:pt modelId="{20C724C3-5CE1-4F28-A5CB-B36D3290AA78}" type="sibTrans" cxnId="{C0B85D05-ACA4-40C1-9BEC-C1B3D3A7449B}">
      <dgm:prSet/>
      <dgm:spPr/>
      <dgm:t>
        <a:bodyPr/>
        <a:lstStyle/>
        <a:p>
          <a:endParaRPr lang="en-US"/>
        </a:p>
      </dgm:t>
    </dgm:pt>
    <dgm:pt modelId="{CB53E9E2-D2D5-42A9-86F7-8201D3F5C9D5}">
      <dgm:prSet phldrT="[Text]">
        <dgm:style>
          <a:lnRef idx="2">
            <a:schemeClr val="accent4"/>
          </a:lnRef>
          <a:fillRef idx="1">
            <a:schemeClr val="lt1"/>
          </a:fillRef>
          <a:effectRef idx="0">
            <a:schemeClr val="accent4"/>
          </a:effectRef>
          <a:fontRef idx="minor">
            <a:schemeClr val="dk1"/>
          </a:fontRef>
        </dgm:style>
      </dgm:prSet>
      <dgm:spPr/>
      <dgm:t>
        <a:bodyPr/>
        <a:lstStyle/>
        <a:p>
          <a:r>
            <a:rPr lang="id-ID" dirty="0"/>
            <a:t>1 orang meninggal per 4 menit akibat </a:t>
          </a:r>
          <a:r>
            <a:rPr lang="id-ID" dirty="0" err="1"/>
            <a:t>stroke</a:t>
          </a:r>
          <a:r>
            <a:rPr lang="id-ID" dirty="0"/>
            <a:t> </a:t>
          </a:r>
          <a:r>
            <a:rPr lang="en-US" dirty="0"/>
            <a:t>. </a:t>
          </a:r>
        </a:p>
      </dgm:t>
    </dgm:pt>
    <dgm:pt modelId="{62EED31C-4FAC-4FDD-9D98-0595DEAFC588}" type="parTrans" cxnId="{B5AE3A2D-FBBC-4EB2-A1AB-43B3AF17434C}">
      <dgm:prSet/>
      <dgm:spPr/>
      <dgm:t>
        <a:bodyPr/>
        <a:lstStyle/>
        <a:p>
          <a:endParaRPr lang="en-US"/>
        </a:p>
      </dgm:t>
    </dgm:pt>
    <dgm:pt modelId="{62DC0A61-76B3-498C-8481-DCFDA1B2EB89}" type="sibTrans" cxnId="{B5AE3A2D-FBBC-4EB2-A1AB-43B3AF17434C}">
      <dgm:prSet/>
      <dgm:spPr/>
      <dgm:t>
        <a:bodyPr/>
        <a:lstStyle/>
        <a:p>
          <a:endParaRPr lang="en-US"/>
        </a:p>
      </dgm:t>
    </dgm:pt>
    <dgm:pt modelId="{DE627FB3-8C22-4889-9311-FDEE4E7916C9}">
      <dgm:prSet>
        <dgm:style>
          <a:lnRef idx="2">
            <a:schemeClr val="accent4"/>
          </a:lnRef>
          <a:fillRef idx="1">
            <a:schemeClr val="lt1"/>
          </a:fillRef>
          <a:effectRef idx="0">
            <a:schemeClr val="accent4"/>
          </a:effectRef>
          <a:fontRef idx="minor">
            <a:schemeClr val="dk1"/>
          </a:fontRef>
        </dgm:style>
      </dgm:prSet>
      <dgm:spPr/>
      <dgm:t>
        <a:bodyPr/>
        <a:lstStyle/>
        <a:p>
          <a:r>
            <a:rPr lang="id-ID" dirty="0"/>
            <a:t>4,4 juta meninggal dalam 12 bulan</a:t>
          </a:r>
          <a:endParaRPr lang="en-US" dirty="0"/>
        </a:p>
      </dgm:t>
    </dgm:pt>
    <dgm:pt modelId="{246F1F44-B3C4-45BD-8A86-FD8533972CBA}" type="parTrans" cxnId="{9534BFBD-FD36-4BB5-AC19-3D24B1960EAE}">
      <dgm:prSet/>
      <dgm:spPr/>
      <dgm:t>
        <a:bodyPr/>
        <a:lstStyle/>
        <a:p>
          <a:endParaRPr lang="en-US"/>
        </a:p>
      </dgm:t>
    </dgm:pt>
    <dgm:pt modelId="{16BDA3E5-C688-4CC8-B3DD-35A89F3F69EC}" type="sibTrans" cxnId="{9534BFBD-FD36-4BB5-AC19-3D24B1960EAE}">
      <dgm:prSet/>
      <dgm:spPr/>
      <dgm:t>
        <a:bodyPr/>
        <a:lstStyle/>
        <a:p>
          <a:endParaRPr lang="en-US"/>
        </a:p>
      </dgm:t>
    </dgm:pt>
    <dgm:pt modelId="{959B8C0D-3582-4603-82F8-00F8FF26256C}">
      <dgm:prSet>
        <dgm:style>
          <a:lnRef idx="2">
            <a:schemeClr val="accent4"/>
          </a:lnRef>
          <a:fillRef idx="1">
            <a:schemeClr val="lt1"/>
          </a:fillRef>
          <a:effectRef idx="0">
            <a:schemeClr val="accent4"/>
          </a:effectRef>
          <a:fontRef idx="minor">
            <a:schemeClr val="dk1"/>
          </a:fontRef>
        </dgm:style>
      </dgm:prSet>
      <dgm:spPr/>
      <dgm:t>
        <a:bodyPr/>
        <a:lstStyle/>
        <a:p>
          <a:r>
            <a:rPr lang="id-ID" dirty="0"/>
            <a:t>12,1 permil (</a:t>
          </a:r>
          <a:r>
            <a:rPr lang="en-GB" dirty="0" err="1"/>
            <a:t>Riskesdas</a:t>
          </a:r>
          <a:r>
            <a:rPr lang="id-ID" dirty="0"/>
            <a:t>2013)</a:t>
          </a:r>
          <a:endParaRPr lang="en-US" dirty="0"/>
        </a:p>
      </dgm:t>
    </dgm:pt>
    <dgm:pt modelId="{97FD41B7-F8A9-45EB-8BA3-2EE2F504DF64}" type="parTrans" cxnId="{E988DBD0-67B9-48CE-AF0F-43DFBA8D2A45}">
      <dgm:prSet/>
      <dgm:spPr/>
      <dgm:t>
        <a:bodyPr/>
        <a:lstStyle/>
        <a:p>
          <a:endParaRPr lang="en-GB"/>
        </a:p>
      </dgm:t>
    </dgm:pt>
    <dgm:pt modelId="{BB4C02FB-5CF2-46D3-BD1D-7BF1073B76AB}" type="sibTrans" cxnId="{E988DBD0-67B9-48CE-AF0F-43DFBA8D2A45}">
      <dgm:prSet/>
      <dgm:spPr/>
      <dgm:t>
        <a:bodyPr/>
        <a:lstStyle/>
        <a:p>
          <a:endParaRPr lang="en-GB"/>
        </a:p>
      </dgm:t>
    </dgm:pt>
    <dgm:pt modelId="{D405262E-C139-4B49-BBF8-81EF009E078F}">
      <dgm:prSet>
        <dgm:style>
          <a:lnRef idx="2">
            <a:schemeClr val="accent4"/>
          </a:lnRef>
          <a:fillRef idx="1">
            <a:schemeClr val="lt1"/>
          </a:fillRef>
          <a:effectRef idx="0">
            <a:schemeClr val="accent4"/>
          </a:effectRef>
          <a:fontRef idx="minor">
            <a:schemeClr val="dk1"/>
          </a:fontRef>
        </dgm:style>
      </dgm:prSet>
      <dgm:spPr/>
      <dgm:t>
        <a:bodyPr/>
        <a:lstStyle/>
        <a:p>
          <a:endParaRPr lang="en-US" dirty="0"/>
        </a:p>
      </dgm:t>
    </dgm:pt>
    <dgm:pt modelId="{16F878E1-0BAF-4A32-BD7F-46B5EFF70A82}" type="parTrans" cxnId="{B32F53FE-45E7-4DC8-835B-9D73DDAA3722}">
      <dgm:prSet/>
      <dgm:spPr/>
      <dgm:t>
        <a:bodyPr/>
        <a:lstStyle/>
        <a:p>
          <a:endParaRPr lang="en-GB"/>
        </a:p>
      </dgm:t>
    </dgm:pt>
    <dgm:pt modelId="{DBD4DB41-E00F-4C1C-968B-E02FC8520298}" type="sibTrans" cxnId="{B32F53FE-45E7-4DC8-835B-9D73DDAA3722}">
      <dgm:prSet/>
      <dgm:spPr/>
      <dgm:t>
        <a:bodyPr/>
        <a:lstStyle/>
        <a:p>
          <a:endParaRPr lang="en-GB"/>
        </a:p>
      </dgm:t>
    </dgm:pt>
    <dgm:pt modelId="{5E8FE821-131C-4564-98EB-5A03D297AD1F}" type="pres">
      <dgm:prSet presAssocID="{60371F6A-E4C1-48E6-9EC8-AA868510E43D}" presName="Name0" presStyleCnt="0">
        <dgm:presLayoutVars>
          <dgm:dir/>
          <dgm:animLvl val="lvl"/>
          <dgm:resizeHandles/>
        </dgm:presLayoutVars>
      </dgm:prSet>
      <dgm:spPr/>
    </dgm:pt>
    <dgm:pt modelId="{71FD55EF-E1BC-440E-B054-4B311456D7E0}" type="pres">
      <dgm:prSet presAssocID="{24463375-12E8-4EB8-AEBF-D3BC6E3CC3EE}" presName="linNode" presStyleCnt="0"/>
      <dgm:spPr/>
    </dgm:pt>
    <dgm:pt modelId="{1419A277-A65F-4A5C-9D56-C6EF23429199}" type="pres">
      <dgm:prSet presAssocID="{24463375-12E8-4EB8-AEBF-D3BC6E3CC3EE}" presName="parentShp" presStyleLbl="node1" presStyleIdx="0" presStyleCnt="2" custLinFactNeighborY="-3425">
        <dgm:presLayoutVars>
          <dgm:bulletEnabled val="1"/>
        </dgm:presLayoutVars>
      </dgm:prSet>
      <dgm:spPr/>
    </dgm:pt>
    <dgm:pt modelId="{41E3140F-8BFC-4C32-A8F9-B295F8CFA35F}" type="pres">
      <dgm:prSet presAssocID="{24463375-12E8-4EB8-AEBF-D3BC6E3CC3EE}" presName="childShp" presStyleLbl="bgAccFollowNode1" presStyleIdx="0" presStyleCnt="2" custLinFactNeighborY="1955">
        <dgm:presLayoutVars>
          <dgm:bulletEnabled val="1"/>
        </dgm:presLayoutVars>
      </dgm:prSet>
      <dgm:spPr/>
    </dgm:pt>
    <dgm:pt modelId="{E12D5C2D-459D-49DF-8D61-5343C815AFEA}" type="pres">
      <dgm:prSet presAssocID="{06339E3B-A881-468B-8AF7-77EC524133B0}" presName="spacing" presStyleCnt="0"/>
      <dgm:spPr/>
    </dgm:pt>
    <dgm:pt modelId="{ABAD66EC-00C1-46B6-8C1A-368083391CC6}" type="pres">
      <dgm:prSet presAssocID="{C37DC6AC-6712-43E2-8D1F-86AC26574B5D}" presName="linNode" presStyleCnt="0"/>
      <dgm:spPr/>
    </dgm:pt>
    <dgm:pt modelId="{E190851A-695E-4518-8495-85C2D165B9CB}" type="pres">
      <dgm:prSet presAssocID="{C37DC6AC-6712-43E2-8D1F-86AC26574B5D}" presName="parentShp" presStyleLbl="node1" presStyleIdx="1" presStyleCnt="2">
        <dgm:presLayoutVars>
          <dgm:bulletEnabled val="1"/>
        </dgm:presLayoutVars>
      </dgm:prSet>
      <dgm:spPr/>
    </dgm:pt>
    <dgm:pt modelId="{EF86B166-F77A-4810-B902-810E545A9FBE}" type="pres">
      <dgm:prSet presAssocID="{C37DC6AC-6712-43E2-8D1F-86AC26574B5D}" presName="childShp" presStyleLbl="bgAccFollowNode1" presStyleIdx="1" presStyleCnt="2">
        <dgm:presLayoutVars>
          <dgm:bulletEnabled val="1"/>
        </dgm:presLayoutVars>
      </dgm:prSet>
      <dgm:spPr/>
    </dgm:pt>
  </dgm:ptLst>
  <dgm:cxnLst>
    <dgm:cxn modelId="{C0B85D05-ACA4-40C1-9BEC-C1B3D3A7449B}" srcId="{24463375-12E8-4EB8-AEBF-D3BC6E3CC3EE}" destId="{BD4BF1BE-CB40-4E14-9C4C-4D73B6F3ECD1}" srcOrd="1" destOrd="0" parTransId="{3ED7BAE8-DD60-47CB-BA99-DF0DF6B9A883}" sibTransId="{20C724C3-5CE1-4F28-A5CB-B36D3290AA78}"/>
    <dgm:cxn modelId="{B5AE3A2D-FBBC-4EB2-A1AB-43B3AF17434C}" srcId="{24463375-12E8-4EB8-AEBF-D3BC6E3CC3EE}" destId="{CB53E9E2-D2D5-42A9-86F7-8201D3F5C9D5}" srcOrd="2" destOrd="0" parTransId="{62EED31C-4FAC-4FDD-9D98-0595DEAFC588}" sibTransId="{62DC0A61-76B3-498C-8481-DCFDA1B2EB89}"/>
    <dgm:cxn modelId="{2E31162F-92FD-42BE-8DE3-D5061E38B530}" srcId="{C37DC6AC-6712-43E2-8D1F-86AC26574B5D}" destId="{BC137919-CC0E-49D2-A309-7044E6AF09FC}" srcOrd="1" destOrd="0" parTransId="{AA815BB9-7BA6-4C6C-BEEA-EF35973A807E}" sibTransId="{66AD05D7-AC53-44BE-BDE3-54A47A805281}"/>
    <dgm:cxn modelId="{94A6E62F-F4DB-40E1-B8B9-344FCDCC798B}" type="presOf" srcId="{C37DC6AC-6712-43E2-8D1F-86AC26574B5D}" destId="{E190851A-695E-4518-8495-85C2D165B9CB}" srcOrd="0" destOrd="0" presId="urn:microsoft.com/office/officeart/2005/8/layout/vList6"/>
    <dgm:cxn modelId="{C22F6835-50D2-40C7-A7AF-F17EFCDA645D}" type="presOf" srcId="{959B8C0D-3582-4603-82F8-00F8FF26256C}" destId="{EF86B166-F77A-4810-B902-810E545A9FBE}" srcOrd="0" destOrd="2" presId="urn:microsoft.com/office/officeart/2005/8/layout/vList6"/>
    <dgm:cxn modelId="{AD843F77-6EB7-44DB-B2E9-9FF9DD3EB9DA}" type="presOf" srcId="{BC137919-CC0E-49D2-A309-7044E6AF09FC}" destId="{EF86B166-F77A-4810-B902-810E545A9FBE}" srcOrd="0" destOrd="1" presId="urn:microsoft.com/office/officeart/2005/8/layout/vList6"/>
    <dgm:cxn modelId="{516CAF57-C8F4-4403-AD77-FCAB4A6FEE25}" srcId="{60371F6A-E4C1-48E6-9EC8-AA868510E43D}" destId="{24463375-12E8-4EB8-AEBF-D3BC6E3CC3EE}" srcOrd="0" destOrd="0" parTransId="{6B994E53-0246-4E71-9347-9B4BDA9921AE}" sibTransId="{06339E3B-A881-468B-8AF7-77EC524133B0}"/>
    <dgm:cxn modelId="{6A08A887-C3C5-4978-A990-6E5B722355D4}" srcId="{60371F6A-E4C1-48E6-9EC8-AA868510E43D}" destId="{C37DC6AC-6712-43E2-8D1F-86AC26574B5D}" srcOrd="1" destOrd="0" parTransId="{B1C6B09A-80EC-409B-9185-5EA6E07CF488}" sibTransId="{211AC220-C92D-4E9B-84E2-259E97F3994E}"/>
    <dgm:cxn modelId="{3B3F3AA6-CD67-4FAD-B812-9A3D694297D2}" type="presOf" srcId="{BD4BF1BE-CB40-4E14-9C4C-4D73B6F3ECD1}" destId="{41E3140F-8BFC-4C32-A8F9-B295F8CFA35F}" srcOrd="0" destOrd="1" presId="urn:microsoft.com/office/officeart/2005/8/layout/vList6"/>
    <dgm:cxn modelId="{D55D46B2-A00D-4DC8-B62E-D74B1C709093}" type="presOf" srcId="{DE627FB3-8C22-4889-9311-FDEE4E7916C9}" destId="{EF86B166-F77A-4810-B902-810E545A9FBE}" srcOrd="0" destOrd="3" presId="urn:microsoft.com/office/officeart/2005/8/layout/vList6"/>
    <dgm:cxn modelId="{A576BDBD-F8A9-4220-BE33-F6963448EABB}" srcId="{24463375-12E8-4EB8-AEBF-D3BC6E3CC3EE}" destId="{6030472A-10B3-40F9-96DA-740AB6A00096}" srcOrd="0" destOrd="0" parTransId="{66302A63-5139-4A66-9E40-068C5B1EB298}" sibTransId="{E1B87E84-9905-4CFF-B9F8-6E9B6D324247}"/>
    <dgm:cxn modelId="{9534BFBD-FD36-4BB5-AC19-3D24B1960EAE}" srcId="{C37DC6AC-6712-43E2-8D1F-86AC26574B5D}" destId="{DE627FB3-8C22-4889-9311-FDEE4E7916C9}" srcOrd="3" destOrd="0" parTransId="{246F1F44-B3C4-45BD-8A86-FD8533972CBA}" sibTransId="{16BDA3E5-C688-4CC8-B3DD-35A89F3F69EC}"/>
    <dgm:cxn modelId="{E988DBD0-67B9-48CE-AF0F-43DFBA8D2A45}" srcId="{C37DC6AC-6712-43E2-8D1F-86AC26574B5D}" destId="{959B8C0D-3582-4603-82F8-00F8FF26256C}" srcOrd="2" destOrd="0" parTransId="{97FD41B7-F8A9-45EB-8BA3-2EE2F504DF64}" sibTransId="{BB4C02FB-5CF2-46D3-BD1D-7BF1073B76AB}"/>
    <dgm:cxn modelId="{5F961CD2-07BA-4605-89F9-A137679E5CC6}" type="presOf" srcId="{60371F6A-E4C1-48E6-9EC8-AA868510E43D}" destId="{5E8FE821-131C-4564-98EB-5A03D297AD1F}" srcOrd="0" destOrd="0" presId="urn:microsoft.com/office/officeart/2005/8/layout/vList6"/>
    <dgm:cxn modelId="{356507DC-64BD-4AFE-A2FC-C9C7C47C9CB0}" type="presOf" srcId="{D405262E-C139-4B49-BBF8-81EF009E078F}" destId="{EF86B166-F77A-4810-B902-810E545A9FBE}" srcOrd="0" destOrd="0" presId="urn:microsoft.com/office/officeart/2005/8/layout/vList6"/>
    <dgm:cxn modelId="{88B763FA-CC88-4526-936E-981F62E84853}" type="presOf" srcId="{CB53E9E2-D2D5-42A9-86F7-8201D3F5C9D5}" destId="{41E3140F-8BFC-4C32-A8F9-B295F8CFA35F}" srcOrd="0" destOrd="2" presId="urn:microsoft.com/office/officeart/2005/8/layout/vList6"/>
    <dgm:cxn modelId="{4BE239FC-A91F-44C4-AFA6-A30018405253}" type="presOf" srcId="{24463375-12E8-4EB8-AEBF-D3BC6E3CC3EE}" destId="{1419A277-A65F-4A5C-9D56-C6EF23429199}" srcOrd="0" destOrd="0" presId="urn:microsoft.com/office/officeart/2005/8/layout/vList6"/>
    <dgm:cxn modelId="{7B30E1FD-24C2-499A-8D20-73CBD99BDFB7}" type="presOf" srcId="{6030472A-10B3-40F9-96DA-740AB6A00096}" destId="{41E3140F-8BFC-4C32-A8F9-B295F8CFA35F}" srcOrd="0" destOrd="0" presId="urn:microsoft.com/office/officeart/2005/8/layout/vList6"/>
    <dgm:cxn modelId="{B32F53FE-45E7-4DC8-835B-9D73DDAA3722}" srcId="{C37DC6AC-6712-43E2-8D1F-86AC26574B5D}" destId="{D405262E-C139-4B49-BBF8-81EF009E078F}" srcOrd="0" destOrd="0" parTransId="{16F878E1-0BAF-4A32-BD7F-46B5EFF70A82}" sibTransId="{DBD4DB41-E00F-4C1C-968B-E02FC8520298}"/>
    <dgm:cxn modelId="{05027837-FD87-4DB8-824D-43EC59061B61}" type="presParOf" srcId="{5E8FE821-131C-4564-98EB-5A03D297AD1F}" destId="{71FD55EF-E1BC-440E-B054-4B311456D7E0}" srcOrd="0" destOrd="0" presId="urn:microsoft.com/office/officeart/2005/8/layout/vList6"/>
    <dgm:cxn modelId="{E4D916C1-E282-4874-A061-3AF8A1022CC2}" type="presParOf" srcId="{71FD55EF-E1BC-440E-B054-4B311456D7E0}" destId="{1419A277-A65F-4A5C-9D56-C6EF23429199}" srcOrd="0" destOrd="0" presId="urn:microsoft.com/office/officeart/2005/8/layout/vList6"/>
    <dgm:cxn modelId="{3C8C56BD-2F01-4C2C-8E67-077866C231A2}" type="presParOf" srcId="{71FD55EF-E1BC-440E-B054-4B311456D7E0}" destId="{41E3140F-8BFC-4C32-A8F9-B295F8CFA35F}" srcOrd="1" destOrd="0" presId="urn:microsoft.com/office/officeart/2005/8/layout/vList6"/>
    <dgm:cxn modelId="{D0AEE98F-1115-4569-9CBC-D719E35B4FB3}" type="presParOf" srcId="{5E8FE821-131C-4564-98EB-5A03D297AD1F}" destId="{E12D5C2D-459D-49DF-8D61-5343C815AFEA}" srcOrd="1" destOrd="0" presId="urn:microsoft.com/office/officeart/2005/8/layout/vList6"/>
    <dgm:cxn modelId="{3EADC3A0-EAE8-422A-8670-6A810CE68973}" type="presParOf" srcId="{5E8FE821-131C-4564-98EB-5A03D297AD1F}" destId="{ABAD66EC-00C1-46B6-8C1A-368083391CC6}" srcOrd="2" destOrd="0" presId="urn:microsoft.com/office/officeart/2005/8/layout/vList6"/>
    <dgm:cxn modelId="{FBD91F26-F2F4-4507-B4B8-1896453081EC}" type="presParOf" srcId="{ABAD66EC-00C1-46B6-8C1A-368083391CC6}" destId="{E190851A-695E-4518-8495-85C2D165B9CB}" srcOrd="0" destOrd="0" presId="urn:microsoft.com/office/officeart/2005/8/layout/vList6"/>
    <dgm:cxn modelId="{4F94B30F-5D8A-490E-8E29-125AAA6EDEBE}" type="presParOf" srcId="{ABAD66EC-00C1-46B6-8C1A-368083391CC6}" destId="{EF86B166-F77A-4810-B902-810E545A9FBE}" srcOrd="1" destOrd="0" presId="urn:microsoft.com/office/officeart/2005/8/layout/vList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0884D2DA-052E-4DE5-84EA-DC8885EDF5BF}" type="doc">
      <dgm:prSet loTypeId="urn:microsoft.com/office/officeart/2005/8/layout/hProcess9" loCatId="process" qsTypeId="urn:microsoft.com/office/officeart/2005/8/quickstyle/simple1" qsCatId="simple" csTypeId="urn:microsoft.com/office/officeart/2005/8/colors/accent1_2" csCatId="accent1" phldr="1"/>
      <dgm:spPr/>
      <dgm:t>
        <a:bodyPr/>
        <a:lstStyle/>
        <a:p>
          <a:endParaRPr lang="en-GB"/>
        </a:p>
      </dgm:t>
    </dgm:pt>
    <dgm:pt modelId="{D21879B7-427C-4462-AE11-A12F14E3FD8D}">
      <dgm:prSet phldrT="[Text]">
        <dgm:style>
          <a:lnRef idx="2">
            <a:schemeClr val="accent2"/>
          </a:lnRef>
          <a:fillRef idx="1">
            <a:schemeClr val="lt1"/>
          </a:fillRef>
          <a:effectRef idx="0">
            <a:schemeClr val="accent2"/>
          </a:effectRef>
          <a:fontRef idx="minor">
            <a:schemeClr val="dk1"/>
          </a:fontRef>
        </dgm:style>
      </dgm:prSet>
      <dgm:spPr/>
      <dgm:t>
        <a:bodyPr/>
        <a:lstStyle/>
        <a:p>
          <a:r>
            <a:rPr lang="en-GB" dirty="0"/>
            <a:t>Acute stage </a:t>
          </a:r>
        </a:p>
        <a:p>
          <a:r>
            <a:rPr lang="en-GB" dirty="0"/>
            <a:t>25% </a:t>
          </a:r>
        </a:p>
      </dgm:t>
    </dgm:pt>
    <dgm:pt modelId="{4E5089AA-C8F1-4B6C-AB56-A32B7A5754D7}" type="parTrans" cxnId="{FDBD803D-C693-4691-BC82-53311AB04263}">
      <dgm:prSet/>
      <dgm:spPr/>
      <dgm:t>
        <a:bodyPr/>
        <a:lstStyle/>
        <a:p>
          <a:endParaRPr lang="en-GB"/>
        </a:p>
      </dgm:t>
    </dgm:pt>
    <dgm:pt modelId="{BC194DBA-226E-47BC-8F85-EA3183F57E78}" type="sibTrans" cxnId="{FDBD803D-C693-4691-BC82-53311AB04263}">
      <dgm:prSet/>
      <dgm:spPr/>
      <dgm:t>
        <a:bodyPr/>
        <a:lstStyle/>
        <a:p>
          <a:endParaRPr lang="en-GB"/>
        </a:p>
      </dgm:t>
    </dgm:pt>
    <dgm:pt modelId="{8E909F2D-5E5E-4237-8B2B-421CB3C3288C}">
      <dgm:prSet phldrT="[Text]">
        <dgm:style>
          <a:lnRef idx="2">
            <a:schemeClr val="accent3"/>
          </a:lnRef>
          <a:fillRef idx="1">
            <a:schemeClr val="lt1"/>
          </a:fillRef>
          <a:effectRef idx="0">
            <a:schemeClr val="accent3"/>
          </a:effectRef>
          <a:fontRef idx="minor">
            <a:schemeClr val="dk1"/>
          </a:fontRef>
        </dgm:style>
      </dgm:prSet>
      <dgm:spPr/>
      <dgm:t>
        <a:bodyPr/>
        <a:lstStyle/>
        <a:p>
          <a:r>
            <a:rPr lang="en-GB" dirty="0"/>
            <a:t>3 months</a:t>
          </a:r>
        </a:p>
        <a:p>
          <a:r>
            <a:rPr lang="en-GB" dirty="0"/>
            <a:t>31%</a:t>
          </a:r>
        </a:p>
      </dgm:t>
    </dgm:pt>
    <dgm:pt modelId="{8939762A-3E20-4013-960A-59D8936F9B6A}" type="parTrans" cxnId="{5AC1E4EB-E1C8-4226-A03E-DE883274CDC8}">
      <dgm:prSet/>
      <dgm:spPr/>
      <dgm:t>
        <a:bodyPr/>
        <a:lstStyle/>
        <a:p>
          <a:endParaRPr lang="en-GB"/>
        </a:p>
      </dgm:t>
    </dgm:pt>
    <dgm:pt modelId="{0E9FCA2C-F4F2-4860-850E-4326691DD50F}" type="sibTrans" cxnId="{5AC1E4EB-E1C8-4226-A03E-DE883274CDC8}">
      <dgm:prSet/>
      <dgm:spPr/>
      <dgm:t>
        <a:bodyPr/>
        <a:lstStyle/>
        <a:p>
          <a:endParaRPr lang="en-GB"/>
        </a:p>
      </dgm:t>
    </dgm:pt>
    <dgm:pt modelId="{81F083A3-8A80-416C-A051-03B4ECD81731}">
      <dgm:prSet phldrT="[Text]">
        <dgm:style>
          <a:lnRef idx="2">
            <a:schemeClr val="dk1"/>
          </a:lnRef>
          <a:fillRef idx="1">
            <a:schemeClr val="lt1"/>
          </a:fillRef>
          <a:effectRef idx="0">
            <a:schemeClr val="dk1"/>
          </a:effectRef>
          <a:fontRef idx="minor">
            <a:schemeClr val="dk1"/>
          </a:fontRef>
        </dgm:style>
      </dgm:prSet>
      <dgm:spPr/>
      <dgm:t>
        <a:bodyPr/>
        <a:lstStyle/>
        <a:p>
          <a:r>
            <a:rPr lang="en-GB" dirty="0"/>
            <a:t>3 years</a:t>
          </a:r>
        </a:p>
        <a:p>
          <a:r>
            <a:rPr lang="en-GB" dirty="0"/>
            <a:t>29%</a:t>
          </a:r>
        </a:p>
      </dgm:t>
    </dgm:pt>
    <dgm:pt modelId="{05B86630-A38F-4293-A15E-AECB077F54B6}" type="parTrans" cxnId="{FE757252-1D33-4D07-8138-DA65E5C79940}">
      <dgm:prSet/>
      <dgm:spPr/>
      <dgm:t>
        <a:bodyPr/>
        <a:lstStyle/>
        <a:p>
          <a:endParaRPr lang="en-GB"/>
        </a:p>
      </dgm:t>
    </dgm:pt>
    <dgm:pt modelId="{13F82C7D-8EEC-4E85-BF3B-C5261787AC6B}" type="sibTrans" cxnId="{FE757252-1D33-4D07-8138-DA65E5C79940}">
      <dgm:prSet/>
      <dgm:spPr/>
      <dgm:t>
        <a:bodyPr/>
        <a:lstStyle/>
        <a:p>
          <a:endParaRPr lang="en-GB"/>
        </a:p>
      </dgm:t>
    </dgm:pt>
    <dgm:pt modelId="{11F33879-7B51-4325-AD96-2EA11A8E1C26}">
      <dgm:prSet>
        <dgm:style>
          <a:lnRef idx="2">
            <a:schemeClr val="accent4"/>
          </a:lnRef>
          <a:fillRef idx="1">
            <a:schemeClr val="lt1"/>
          </a:fillRef>
          <a:effectRef idx="0">
            <a:schemeClr val="accent4"/>
          </a:effectRef>
          <a:fontRef idx="minor">
            <a:schemeClr val="dk1"/>
          </a:fontRef>
        </dgm:style>
      </dgm:prSet>
      <dgm:spPr/>
      <dgm:t>
        <a:bodyPr/>
        <a:lstStyle/>
        <a:p>
          <a:r>
            <a:rPr lang="en-GB" dirty="0"/>
            <a:t>12 months</a:t>
          </a:r>
        </a:p>
        <a:p>
          <a:r>
            <a:rPr lang="en-GB" dirty="0"/>
            <a:t>16%</a:t>
          </a:r>
        </a:p>
      </dgm:t>
    </dgm:pt>
    <dgm:pt modelId="{F8246C1C-7CC2-4E25-8C18-BA21DADBD0CD}" type="sibTrans" cxnId="{B0BBCDC4-81A1-4178-9601-1FB441DDEC9F}">
      <dgm:prSet/>
      <dgm:spPr/>
      <dgm:t>
        <a:bodyPr/>
        <a:lstStyle/>
        <a:p>
          <a:endParaRPr lang="en-GB"/>
        </a:p>
      </dgm:t>
    </dgm:pt>
    <dgm:pt modelId="{70E4DE13-E0B1-4132-97E3-8B1236C0BA88}" type="parTrans" cxnId="{B0BBCDC4-81A1-4178-9601-1FB441DDEC9F}">
      <dgm:prSet/>
      <dgm:spPr/>
      <dgm:t>
        <a:bodyPr/>
        <a:lstStyle/>
        <a:p>
          <a:endParaRPr lang="en-GB"/>
        </a:p>
      </dgm:t>
    </dgm:pt>
    <dgm:pt modelId="{24CCAE0D-CCEB-4FA0-AD4C-55F77951A0A2}">
      <dgm:prSet>
        <dgm:style>
          <a:lnRef idx="2">
            <a:schemeClr val="accent6"/>
          </a:lnRef>
          <a:fillRef idx="1">
            <a:schemeClr val="lt1"/>
          </a:fillRef>
          <a:effectRef idx="0">
            <a:schemeClr val="accent6"/>
          </a:effectRef>
          <a:fontRef idx="minor">
            <a:schemeClr val="dk1"/>
          </a:fontRef>
        </dgm:style>
      </dgm:prSet>
      <dgm:spPr/>
      <dgm:t>
        <a:bodyPr/>
        <a:lstStyle/>
        <a:p>
          <a:r>
            <a:rPr lang="en-GB" dirty="0"/>
            <a:t>2 years</a:t>
          </a:r>
        </a:p>
        <a:p>
          <a:r>
            <a:rPr lang="en-GB" dirty="0"/>
            <a:t>19%</a:t>
          </a:r>
        </a:p>
      </dgm:t>
    </dgm:pt>
    <dgm:pt modelId="{9E5A3B3D-767D-46B0-8221-D928E8DFCC3B}" type="parTrans" cxnId="{3D4B1149-D159-494D-AF62-7ED1E327732A}">
      <dgm:prSet/>
      <dgm:spPr/>
      <dgm:t>
        <a:bodyPr/>
        <a:lstStyle/>
        <a:p>
          <a:endParaRPr lang="en-GB"/>
        </a:p>
      </dgm:t>
    </dgm:pt>
    <dgm:pt modelId="{6B290C14-8064-4BC1-9580-97ECBA8A347F}" type="sibTrans" cxnId="{3D4B1149-D159-494D-AF62-7ED1E327732A}">
      <dgm:prSet/>
      <dgm:spPr/>
      <dgm:t>
        <a:bodyPr/>
        <a:lstStyle/>
        <a:p>
          <a:endParaRPr lang="en-GB"/>
        </a:p>
      </dgm:t>
    </dgm:pt>
    <dgm:pt modelId="{A7DF0A8D-7F18-4EB1-B4BC-6B9F3AF6208F}" type="pres">
      <dgm:prSet presAssocID="{0884D2DA-052E-4DE5-84EA-DC8885EDF5BF}" presName="CompostProcess" presStyleCnt="0">
        <dgm:presLayoutVars>
          <dgm:dir/>
          <dgm:resizeHandles val="exact"/>
        </dgm:presLayoutVars>
      </dgm:prSet>
      <dgm:spPr/>
    </dgm:pt>
    <dgm:pt modelId="{D1F21B4A-490E-4260-8F61-DDC1BEA517C8}" type="pres">
      <dgm:prSet presAssocID="{0884D2DA-052E-4DE5-84EA-DC8885EDF5BF}" presName="arrow" presStyleLbl="bgShp" presStyleIdx="0" presStyleCnt="1"/>
      <dgm:spPr/>
    </dgm:pt>
    <dgm:pt modelId="{F4F20871-8EA0-46D6-B1F4-4E03B9F182D1}" type="pres">
      <dgm:prSet presAssocID="{0884D2DA-052E-4DE5-84EA-DC8885EDF5BF}" presName="linearProcess" presStyleCnt="0"/>
      <dgm:spPr/>
    </dgm:pt>
    <dgm:pt modelId="{DFA3B90A-3727-4942-88C9-36C190A0E281}" type="pres">
      <dgm:prSet presAssocID="{D21879B7-427C-4462-AE11-A12F14E3FD8D}" presName="textNode" presStyleLbl="node1" presStyleIdx="0" presStyleCnt="5">
        <dgm:presLayoutVars>
          <dgm:bulletEnabled val="1"/>
        </dgm:presLayoutVars>
      </dgm:prSet>
      <dgm:spPr/>
    </dgm:pt>
    <dgm:pt modelId="{637ED73B-51F0-4653-8394-269290AEEF21}" type="pres">
      <dgm:prSet presAssocID="{BC194DBA-226E-47BC-8F85-EA3183F57E78}" presName="sibTrans" presStyleCnt="0"/>
      <dgm:spPr/>
    </dgm:pt>
    <dgm:pt modelId="{2E606412-A8E6-4749-9E95-6FF477D3A888}" type="pres">
      <dgm:prSet presAssocID="{8E909F2D-5E5E-4237-8B2B-421CB3C3288C}" presName="textNode" presStyleLbl="node1" presStyleIdx="1" presStyleCnt="5">
        <dgm:presLayoutVars>
          <dgm:bulletEnabled val="1"/>
        </dgm:presLayoutVars>
      </dgm:prSet>
      <dgm:spPr/>
    </dgm:pt>
    <dgm:pt modelId="{605C00FA-9C82-46BD-AA72-2906814A0C0A}" type="pres">
      <dgm:prSet presAssocID="{0E9FCA2C-F4F2-4860-850E-4326691DD50F}" presName="sibTrans" presStyleCnt="0"/>
      <dgm:spPr/>
    </dgm:pt>
    <dgm:pt modelId="{94C6488C-6CCA-43B6-B8BC-F0DF83BD83A8}" type="pres">
      <dgm:prSet presAssocID="{11F33879-7B51-4325-AD96-2EA11A8E1C26}" presName="textNode" presStyleLbl="node1" presStyleIdx="2" presStyleCnt="5">
        <dgm:presLayoutVars>
          <dgm:bulletEnabled val="1"/>
        </dgm:presLayoutVars>
      </dgm:prSet>
      <dgm:spPr/>
    </dgm:pt>
    <dgm:pt modelId="{A9310996-A06D-4422-BE68-A8F39D0686F3}" type="pres">
      <dgm:prSet presAssocID="{F8246C1C-7CC2-4E25-8C18-BA21DADBD0CD}" presName="sibTrans" presStyleCnt="0"/>
      <dgm:spPr/>
    </dgm:pt>
    <dgm:pt modelId="{EAD1A0C0-D83F-4EFC-B501-D3088A2CB04D}" type="pres">
      <dgm:prSet presAssocID="{24CCAE0D-CCEB-4FA0-AD4C-55F77951A0A2}" presName="textNode" presStyleLbl="node1" presStyleIdx="3" presStyleCnt="5">
        <dgm:presLayoutVars>
          <dgm:bulletEnabled val="1"/>
        </dgm:presLayoutVars>
      </dgm:prSet>
      <dgm:spPr/>
    </dgm:pt>
    <dgm:pt modelId="{69B3CF3D-C1FF-48FA-9D3B-C485D8F1F254}" type="pres">
      <dgm:prSet presAssocID="{6B290C14-8064-4BC1-9580-97ECBA8A347F}" presName="sibTrans" presStyleCnt="0"/>
      <dgm:spPr/>
    </dgm:pt>
    <dgm:pt modelId="{72EE7A10-F86C-4C8B-AFC8-7888CC59B35F}" type="pres">
      <dgm:prSet presAssocID="{81F083A3-8A80-416C-A051-03B4ECD81731}" presName="textNode" presStyleLbl="node1" presStyleIdx="4" presStyleCnt="5">
        <dgm:presLayoutVars>
          <dgm:bulletEnabled val="1"/>
        </dgm:presLayoutVars>
      </dgm:prSet>
      <dgm:spPr/>
    </dgm:pt>
  </dgm:ptLst>
  <dgm:cxnLst>
    <dgm:cxn modelId="{1B09220A-21D8-48AA-AC30-7E0A27EB9933}" type="presOf" srcId="{11F33879-7B51-4325-AD96-2EA11A8E1C26}" destId="{94C6488C-6CCA-43B6-B8BC-F0DF83BD83A8}" srcOrd="0" destOrd="0" presId="urn:microsoft.com/office/officeart/2005/8/layout/hProcess9"/>
    <dgm:cxn modelId="{E9282630-8F64-4681-B0D0-6F5EA6417389}" type="presOf" srcId="{81F083A3-8A80-416C-A051-03B4ECD81731}" destId="{72EE7A10-F86C-4C8B-AFC8-7888CC59B35F}" srcOrd="0" destOrd="0" presId="urn:microsoft.com/office/officeart/2005/8/layout/hProcess9"/>
    <dgm:cxn modelId="{FDBD803D-C693-4691-BC82-53311AB04263}" srcId="{0884D2DA-052E-4DE5-84EA-DC8885EDF5BF}" destId="{D21879B7-427C-4462-AE11-A12F14E3FD8D}" srcOrd="0" destOrd="0" parTransId="{4E5089AA-C8F1-4B6C-AB56-A32B7A5754D7}" sibTransId="{BC194DBA-226E-47BC-8F85-EA3183F57E78}"/>
    <dgm:cxn modelId="{31717345-7A6D-4B4E-AB23-A0157E99240C}" type="presOf" srcId="{24CCAE0D-CCEB-4FA0-AD4C-55F77951A0A2}" destId="{EAD1A0C0-D83F-4EFC-B501-D3088A2CB04D}" srcOrd="0" destOrd="0" presId="urn:microsoft.com/office/officeart/2005/8/layout/hProcess9"/>
    <dgm:cxn modelId="{324D8266-2019-4408-87F7-AFBD27F00BB8}" type="presOf" srcId="{D21879B7-427C-4462-AE11-A12F14E3FD8D}" destId="{DFA3B90A-3727-4942-88C9-36C190A0E281}" srcOrd="0" destOrd="0" presId="urn:microsoft.com/office/officeart/2005/8/layout/hProcess9"/>
    <dgm:cxn modelId="{3D4B1149-D159-494D-AF62-7ED1E327732A}" srcId="{0884D2DA-052E-4DE5-84EA-DC8885EDF5BF}" destId="{24CCAE0D-CCEB-4FA0-AD4C-55F77951A0A2}" srcOrd="3" destOrd="0" parTransId="{9E5A3B3D-767D-46B0-8221-D928E8DFCC3B}" sibTransId="{6B290C14-8064-4BC1-9580-97ECBA8A347F}"/>
    <dgm:cxn modelId="{FE757252-1D33-4D07-8138-DA65E5C79940}" srcId="{0884D2DA-052E-4DE5-84EA-DC8885EDF5BF}" destId="{81F083A3-8A80-416C-A051-03B4ECD81731}" srcOrd="4" destOrd="0" parTransId="{05B86630-A38F-4293-A15E-AECB077F54B6}" sibTransId="{13F82C7D-8EEC-4E85-BF3B-C5261787AC6B}"/>
    <dgm:cxn modelId="{9A8C9AB4-7FBF-46A8-A4DC-18B11444636D}" type="presOf" srcId="{0884D2DA-052E-4DE5-84EA-DC8885EDF5BF}" destId="{A7DF0A8D-7F18-4EB1-B4BC-6B9F3AF6208F}" srcOrd="0" destOrd="0" presId="urn:microsoft.com/office/officeart/2005/8/layout/hProcess9"/>
    <dgm:cxn modelId="{DD5CC7BC-3B8E-496B-ACA2-CF731037AE51}" type="presOf" srcId="{8E909F2D-5E5E-4237-8B2B-421CB3C3288C}" destId="{2E606412-A8E6-4749-9E95-6FF477D3A888}" srcOrd="0" destOrd="0" presId="urn:microsoft.com/office/officeart/2005/8/layout/hProcess9"/>
    <dgm:cxn modelId="{B0BBCDC4-81A1-4178-9601-1FB441DDEC9F}" srcId="{0884D2DA-052E-4DE5-84EA-DC8885EDF5BF}" destId="{11F33879-7B51-4325-AD96-2EA11A8E1C26}" srcOrd="2" destOrd="0" parTransId="{70E4DE13-E0B1-4132-97E3-8B1236C0BA88}" sibTransId="{F8246C1C-7CC2-4E25-8C18-BA21DADBD0CD}"/>
    <dgm:cxn modelId="{5AC1E4EB-E1C8-4226-A03E-DE883274CDC8}" srcId="{0884D2DA-052E-4DE5-84EA-DC8885EDF5BF}" destId="{8E909F2D-5E5E-4237-8B2B-421CB3C3288C}" srcOrd="1" destOrd="0" parTransId="{8939762A-3E20-4013-960A-59D8936F9B6A}" sibTransId="{0E9FCA2C-F4F2-4860-850E-4326691DD50F}"/>
    <dgm:cxn modelId="{C0542F75-CB33-4140-9BFE-0B7830F0BB7F}" type="presParOf" srcId="{A7DF0A8D-7F18-4EB1-B4BC-6B9F3AF6208F}" destId="{D1F21B4A-490E-4260-8F61-DDC1BEA517C8}" srcOrd="0" destOrd="0" presId="urn:microsoft.com/office/officeart/2005/8/layout/hProcess9"/>
    <dgm:cxn modelId="{CB0D846D-CB64-499E-8C88-517894C760D2}" type="presParOf" srcId="{A7DF0A8D-7F18-4EB1-B4BC-6B9F3AF6208F}" destId="{F4F20871-8EA0-46D6-B1F4-4E03B9F182D1}" srcOrd="1" destOrd="0" presId="urn:microsoft.com/office/officeart/2005/8/layout/hProcess9"/>
    <dgm:cxn modelId="{373BD227-C8A5-44B5-9F0C-36A49EF77AB4}" type="presParOf" srcId="{F4F20871-8EA0-46D6-B1F4-4E03B9F182D1}" destId="{DFA3B90A-3727-4942-88C9-36C190A0E281}" srcOrd="0" destOrd="0" presId="urn:microsoft.com/office/officeart/2005/8/layout/hProcess9"/>
    <dgm:cxn modelId="{70BBDC94-6449-413D-B939-E32A7583C3A3}" type="presParOf" srcId="{F4F20871-8EA0-46D6-B1F4-4E03B9F182D1}" destId="{637ED73B-51F0-4653-8394-269290AEEF21}" srcOrd="1" destOrd="0" presId="urn:microsoft.com/office/officeart/2005/8/layout/hProcess9"/>
    <dgm:cxn modelId="{DE5538E8-937F-4CA4-A846-6FFCACFB9F7E}" type="presParOf" srcId="{F4F20871-8EA0-46D6-B1F4-4E03B9F182D1}" destId="{2E606412-A8E6-4749-9E95-6FF477D3A888}" srcOrd="2" destOrd="0" presId="urn:microsoft.com/office/officeart/2005/8/layout/hProcess9"/>
    <dgm:cxn modelId="{392BEC2B-D824-4A05-945F-086C27560B2E}" type="presParOf" srcId="{F4F20871-8EA0-46D6-B1F4-4E03B9F182D1}" destId="{605C00FA-9C82-46BD-AA72-2906814A0C0A}" srcOrd="3" destOrd="0" presId="urn:microsoft.com/office/officeart/2005/8/layout/hProcess9"/>
    <dgm:cxn modelId="{2F732A59-B7D0-4F78-B7D4-C346F4798E3C}" type="presParOf" srcId="{F4F20871-8EA0-46D6-B1F4-4E03B9F182D1}" destId="{94C6488C-6CCA-43B6-B8BC-F0DF83BD83A8}" srcOrd="4" destOrd="0" presId="urn:microsoft.com/office/officeart/2005/8/layout/hProcess9"/>
    <dgm:cxn modelId="{5871A9D9-BA86-4F99-8D20-CDD003E6DA51}" type="presParOf" srcId="{F4F20871-8EA0-46D6-B1F4-4E03B9F182D1}" destId="{A9310996-A06D-4422-BE68-A8F39D0686F3}" srcOrd="5" destOrd="0" presId="urn:microsoft.com/office/officeart/2005/8/layout/hProcess9"/>
    <dgm:cxn modelId="{026DD3D4-0C91-4633-8957-E66A462179A7}" type="presParOf" srcId="{F4F20871-8EA0-46D6-B1F4-4E03B9F182D1}" destId="{EAD1A0C0-D83F-4EFC-B501-D3088A2CB04D}" srcOrd="6" destOrd="0" presId="urn:microsoft.com/office/officeart/2005/8/layout/hProcess9"/>
    <dgm:cxn modelId="{7FDCC64D-E9FC-4E14-8509-D681708E88B4}" type="presParOf" srcId="{F4F20871-8EA0-46D6-B1F4-4E03B9F182D1}" destId="{69B3CF3D-C1FF-48FA-9D3B-C485D8F1F254}" srcOrd="7" destOrd="0" presId="urn:microsoft.com/office/officeart/2005/8/layout/hProcess9"/>
    <dgm:cxn modelId="{7792F97E-DF05-497D-9F0D-BBE243F08F9B}" type="presParOf" srcId="{F4F20871-8EA0-46D6-B1F4-4E03B9F182D1}" destId="{72EE7A10-F86C-4C8B-AFC8-7888CC59B35F}" srcOrd="8" destOrd="0" presId="urn:microsoft.com/office/officeart/2005/8/layout/hProcess9"/>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8CB41E32-22D6-435F-9DAD-27F0F3BE096F}" type="doc">
      <dgm:prSet loTypeId="urn:microsoft.com/office/officeart/2005/8/layout/cycle8" loCatId="cycle" qsTypeId="urn:microsoft.com/office/officeart/2005/8/quickstyle/simple1" qsCatId="simple" csTypeId="urn:microsoft.com/office/officeart/2005/8/colors/accent1_2" csCatId="accent1" phldr="1"/>
      <dgm:spPr/>
    </dgm:pt>
    <dgm:pt modelId="{F4CED3AC-E53D-43A8-A50D-25323FE86B54}">
      <dgm:prSet phldrT="[Text]"/>
      <dgm:spPr/>
      <dgm:t>
        <a:bodyPr/>
        <a:lstStyle/>
        <a:p>
          <a:r>
            <a:rPr lang="en-US" dirty="0"/>
            <a:t>PSIKO</a:t>
          </a:r>
        </a:p>
      </dgm:t>
    </dgm:pt>
    <dgm:pt modelId="{EEC770EC-353D-41F1-9D69-A892BF61B14B}" type="parTrans" cxnId="{B6C6B13F-CCF3-4C83-9615-E3E23EF5ACAB}">
      <dgm:prSet/>
      <dgm:spPr/>
      <dgm:t>
        <a:bodyPr/>
        <a:lstStyle/>
        <a:p>
          <a:endParaRPr lang="en-US"/>
        </a:p>
      </dgm:t>
    </dgm:pt>
    <dgm:pt modelId="{14DB898B-5090-485D-96CA-43B6A554D91A}" type="sibTrans" cxnId="{B6C6B13F-CCF3-4C83-9615-E3E23EF5ACAB}">
      <dgm:prSet/>
      <dgm:spPr/>
      <dgm:t>
        <a:bodyPr/>
        <a:lstStyle/>
        <a:p>
          <a:endParaRPr lang="en-US"/>
        </a:p>
      </dgm:t>
    </dgm:pt>
    <dgm:pt modelId="{BAA0FA12-2414-446F-A628-E3B0E3AE2624}">
      <dgm:prSet phldrT="[Text]"/>
      <dgm:spPr/>
      <dgm:t>
        <a:bodyPr/>
        <a:lstStyle/>
        <a:p>
          <a:r>
            <a:rPr lang="en-US" dirty="0"/>
            <a:t>SOSIAL</a:t>
          </a:r>
        </a:p>
      </dgm:t>
    </dgm:pt>
    <dgm:pt modelId="{A0990CF2-C117-49F3-84FC-FC797E1F52C8}" type="parTrans" cxnId="{FDC58D0D-8480-4C07-9D05-BBC4F24F4671}">
      <dgm:prSet/>
      <dgm:spPr/>
      <dgm:t>
        <a:bodyPr/>
        <a:lstStyle/>
        <a:p>
          <a:endParaRPr lang="en-US"/>
        </a:p>
      </dgm:t>
    </dgm:pt>
    <dgm:pt modelId="{A05EE486-8000-483B-9C01-B83C1B2363F5}" type="sibTrans" cxnId="{FDC58D0D-8480-4C07-9D05-BBC4F24F4671}">
      <dgm:prSet/>
      <dgm:spPr/>
      <dgm:t>
        <a:bodyPr/>
        <a:lstStyle/>
        <a:p>
          <a:endParaRPr lang="en-US"/>
        </a:p>
      </dgm:t>
    </dgm:pt>
    <dgm:pt modelId="{5A014905-F056-4E55-A225-2CBEEC86BA30}">
      <dgm:prSet phldrT="[Text]"/>
      <dgm:spPr/>
      <dgm:t>
        <a:bodyPr/>
        <a:lstStyle/>
        <a:p>
          <a:r>
            <a:rPr lang="en-US" dirty="0"/>
            <a:t>BIO</a:t>
          </a:r>
        </a:p>
      </dgm:t>
    </dgm:pt>
    <dgm:pt modelId="{8E89CF3F-5CE1-4FF1-A42B-8EC536665951}" type="parTrans" cxnId="{208C7439-424D-4CEA-9ACA-0D6D816FB5B1}">
      <dgm:prSet/>
      <dgm:spPr/>
      <dgm:t>
        <a:bodyPr/>
        <a:lstStyle/>
        <a:p>
          <a:endParaRPr lang="en-US"/>
        </a:p>
      </dgm:t>
    </dgm:pt>
    <dgm:pt modelId="{99A73386-5D89-4DC2-AA29-E221D7D1BCC6}" type="sibTrans" cxnId="{208C7439-424D-4CEA-9ACA-0D6D816FB5B1}">
      <dgm:prSet/>
      <dgm:spPr/>
      <dgm:t>
        <a:bodyPr/>
        <a:lstStyle/>
        <a:p>
          <a:endParaRPr lang="en-US"/>
        </a:p>
      </dgm:t>
    </dgm:pt>
    <dgm:pt modelId="{B1333763-5593-46D4-8AAF-0555972D83E2}" type="pres">
      <dgm:prSet presAssocID="{8CB41E32-22D6-435F-9DAD-27F0F3BE096F}" presName="compositeShape" presStyleCnt="0">
        <dgm:presLayoutVars>
          <dgm:chMax val="7"/>
          <dgm:dir/>
          <dgm:resizeHandles val="exact"/>
        </dgm:presLayoutVars>
      </dgm:prSet>
      <dgm:spPr/>
    </dgm:pt>
    <dgm:pt modelId="{F28C16FC-30DE-4FE2-BF0E-8E709CD7DF87}" type="pres">
      <dgm:prSet presAssocID="{8CB41E32-22D6-435F-9DAD-27F0F3BE096F}" presName="wedge1" presStyleLbl="node1" presStyleIdx="0" presStyleCnt="3"/>
      <dgm:spPr/>
    </dgm:pt>
    <dgm:pt modelId="{9ABDEFB4-A877-465E-AC5E-C8FF42D1120D}" type="pres">
      <dgm:prSet presAssocID="{8CB41E32-22D6-435F-9DAD-27F0F3BE096F}" presName="dummy1a" presStyleCnt="0"/>
      <dgm:spPr/>
    </dgm:pt>
    <dgm:pt modelId="{926414AD-8AAB-4270-BD45-F8C844418A74}" type="pres">
      <dgm:prSet presAssocID="{8CB41E32-22D6-435F-9DAD-27F0F3BE096F}" presName="dummy1b" presStyleCnt="0"/>
      <dgm:spPr/>
    </dgm:pt>
    <dgm:pt modelId="{EE62F895-2BDA-4A0F-B61C-203D66B7BBDE}" type="pres">
      <dgm:prSet presAssocID="{8CB41E32-22D6-435F-9DAD-27F0F3BE096F}" presName="wedge1Tx" presStyleLbl="node1" presStyleIdx="0" presStyleCnt="3">
        <dgm:presLayoutVars>
          <dgm:chMax val="0"/>
          <dgm:chPref val="0"/>
          <dgm:bulletEnabled val="1"/>
        </dgm:presLayoutVars>
      </dgm:prSet>
      <dgm:spPr/>
    </dgm:pt>
    <dgm:pt modelId="{0ECDAEDC-CF28-42D7-A830-5B64ABAD4CF1}" type="pres">
      <dgm:prSet presAssocID="{8CB41E32-22D6-435F-9DAD-27F0F3BE096F}" presName="wedge2" presStyleLbl="node1" presStyleIdx="1" presStyleCnt="3"/>
      <dgm:spPr/>
    </dgm:pt>
    <dgm:pt modelId="{64616B02-70D4-4645-B797-21E8A437BDC3}" type="pres">
      <dgm:prSet presAssocID="{8CB41E32-22D6-435F-9DAD-27F0F3BE096F}" presName="dummy2a" presStyleCnt="0"/>
      <dgm:spPr/>
    </dgm:pt>
    <dgm:pt modelId="{93617F5B-8898-4B2F-A146-0005D14202CD}" type="pres">
      <dgm:prSet presAssocID="{8CB41E32-22D6-435F-9DAD-27F0F3BE096F}" presName="dummy2b" presStyleCnt="0"/>
      <dgm:spPr/>
    </dgm:pt>
    <dgm:pt modelId="{819ED531-EF70-4B97-B578-21F5BF71C3F7}" type="pres">
      <dgm:prSet presAssocID="{8CB41E32-22D6-435F-9DAD-27F0F3BE096F}" presName="wedge2Tx" presStyleLbl="node1" presStyleIdx="1" presStyleCnt="3">
        <dgm:presLayoutVars>
          <dgm:chMax val="0"/>
          <dgm:chPref val="0"/>
          <dgm:bulletEnabled val="1"/>
        </dgm:presLayoutVars>
      </dgm:prSet>
      <dgm:spPr/>
    </dgm:pt>
    <dgm:pt modelId="{5357412B-71ED-4B51-9BE4-D2D90FF27ADE}" type="pres">
      <dgm:prSet presAssocID="{8CB41E32-22D6-435F-9DAD-27F0F3BE096F}" presName="wedge3" presStyleLbl="node1" presStyleIdx="2" presStyleCnt="3" custLinFactNeighborX="1182"/>
      <dgm:spPr/>
    </dgm:pt>
    <dgm:pt modelId="{46218186-C5E0-4CC8-B9D3-F8E5C8E02959}" type="pres">
      <dgm:prSet presAssocID="{8CB41E32-22D6-435F-9DAD-27F0F3BE096F}" presName="dummy3a" presStyleCnt="0"/>
      <dgm:spPr/>
    </dgm:pt>
    <dgm:pt modelId="{B84B6F4E-0DE4-447E-B014-B8A2E5AE6756}" type="pres">
      <dgm:prSet presAssocID="{8CB41E32-22D6-435F-9DAD-27F0F3BE096F}" presName="dummy3b" presStyleCnt="0"/>
      <dgm:spPr/>
    </dgm:pt>
    <dgm:pt modelId="{C7A6F25C-9FB6-420E-9CA2-8917A11BDA30}" type="pres">
      <dgm:prSet presAssocID="{8CB41E32-22D6-435F-9DAD-27F0F3BE096F}" presName="wedge3Tx" presStyleLbl="node1" presStyleIdx="2" presStyleCnt="3">
        <dgm:presLayoutVars>
          <dgm:chMax val="0"/>
          <dgm:chPref val="0"/>
          <dgm:bulletEnabled val="1"/>
        </dgm:presLayoutVars>
      </dgm:prSet>
      <dgm:spPr/>
    </dgm:pt>
    <dgm:pt modelId="{AA04EAF0-7678-47B0-9ED8-EB997C04D70C}" type="pres">
      <dgm:prSet presAssocID="{14DB898B-5090-485D-96CA-43B6A554D91A}" presName="arrowWedge1" presStyleLbl="fgSibTrans2D1" presStyleIdx="0" presStyleCnt="3"/>
      <dgm:spPr/>
    </dgm:pt>
    <dgm:pt modelId="{A01EBDD5-0746-4216-8EDC-E47A15F6E67C}" type="pres">
      <dgm:prSet presAssocID="{A05EE486-8000-483B-9C01-B83C1B2363F5}" presName="arrowWedge2" presStyleLbl="fgSibTrans2D1" presStyleIdx="1" presStyleCnt="3"/>
      <dgm:spPr/>
    </dgm:pt>
    <dgm:pt modelId="{16F01393-C306-4F72-AADA-FE24D55888ED}" type="pres">
      <dgm:prSet presAssocID="{99A73386-5D89-4DC2-AA29-E221D7D1BCC6}" presName="arrowWedge3" presStyleLbl="fgSibTrans2D1" presStyleIdx="2" presStyleCnt="3"/>
      <dgm:spPr/>
    </dgm:pt>
  </dgm:ptLst>
  <dgm:cxnLst>
    <dgm:cxn modelId="{FDC58D0D-8480-4C07-9D05-BBC4F24F4671}" srcId="{8CB41E32-22D6-435F-9DAD-27F0F3BE096F}" destId="{BAA0FA12-2414-446F-A628-E3B0E3AE2624}" srcOrd="1" destOrd="0" parTransId="{A0990CF2-C117-49F3-84FC-FC797E1F52C8}" sibTransId="{A05EE486-8000-483B-9C01-B83C1B2363F5}"/>
    <dgm:cxn modelId="{50C4620F-F805-4A6E-B43D-671782C7A148}" type="presOf" srcId="{5A014905-F056-4E55-A225-2CBEEC86BA30}" destId="{C7A6F25C-9FB6-420E-9CA2-8917A11BDA30}" srcOrd="1" destOrd="0" presId="urn:microsoft.com/office/officeart/2005/8/layout/cycle8"/>
    <dgm:cxn modelId="{208C7439-424D-4CEA-9ACA-0D6D816FB5B1}" srcId="{8CB41E32-22D6-435F-9DAD-27F0F3BE096F}" destId="{5A014905-F056-4E55-A225-2CBEEC86BA30}" srcOrd="2" destOrd="0" parTransId="{8E89CF3F-5CE1-4FF1-A42B-8EC536665951}" sibTransId="{99A73386-5D89-4DC2-AA29-E221D7D1BCC6}"/>
    <dgm:cxn modelId="{B6C6B13F-CCF3-4C83-9615-E3E23EF5ACAB}" srcId="{8CB41E32-22D6-435F-9DAD-27F0F3BE096F}" destId="{F4CED3AC-E53D-43A8-A50D-25323FE86B54}" srcOrd="0" destOrd="0" parTransId="{EEC770EC-353D-41F1-9D69-A892BF61B14B}" sibTransId="{14DB898B-5090-485D-96CA-43B6A554D91A}"/>
    <dgm:cxn modelId="{99F2E264-2692-4919-8C74-76574CA2FD27}" type="presOf" srcId="{5A014905-F056-4E55-A225-2CBEEC86BA30}" destId="{5357412B-71ED-4B51-9BE4-D2D90FF27ADE}" srcOrd="0" destOrd="0" presId="urn:microsoft.com/office/officeart/2005/8/layout/cycle8"/>
    <dgm:cxn modelId="{3A807E80-CB1C-452F-8084-3250432D5A9F}" type="presOf" srcId="{8CB41E32-22D6-435F-9DAD-27F0F3BE096F}" destId="{B1333763-5593-46D4-8AAF-0555972D83E2}" srcOrd="0" destOrd="0" presId="urn:microsoft.com/office/officeart/2005/8/layout/cycle8"/>
    <dgm:cxn modelId="{2663BC85-37CD-4AE8-8A0F-E7E889CD7627}" type="presOf" srcId="{F4CED3AC-E53D-43A8-A50D-25323FE86B54}" destId="{EE62F895-2BDA-4A0F-B61C-203D66B7BBDE}" srcOrd="1" destOrd="0" presId="urn:microsoft.com/office/officeart/2005/8/layout/cycle8"/>
    <dgm:cxn modelId="{1DBCB39F-CEC7-43C1-A0B9-8A664491C38C}" type="presOf" srcId="{BAA0FA12-2414-446F-A628-E3B0E3AE2624}" destId="{819ED531-EF70-4B97-B578-21F5BF71C3F7}" srcOrd="1" destOrd="0" presId="urn:microsoft.com/office/officeart/2005/8/layout/cycle8"/>
    <dgm:cxn modelId="{5C3593DF-4A6E-45F1-9BB1-235F49AA263E}" type="presOf" srcId="{F4CED3AC-E53D-43A8-A50D-25323FE86B54}" destId="{F28C16FC-30DE-4FE2-BF0E-8E709CD7DF87}" srcOrd="0" destOrd="0" presId="urn:microsoft.com/office/officeart/2005/8/layout/cycle8"/>
    <dgm:cxn modelId="{DB51AAE6-8ABE-4E38-A74D-90781470EBD2}" type="presOf" srcId="{BAA0FA12-2414-446F-A628-E3B0E3AE2624}" destId="{0ECDAEDC-CF28-42D7-A830-5B64ABAD4CF1}" srcOrd="0" destOrd="0" presId="urn:microsoft.com/office/officeart/2005/8/layout/cycle8"/>
    <dgm:cxn modelId="{911EE919-4C53-48A6-9AD9-2B768F91CEC5}" type="presParOf" srcId="{B1333763-5593-46D4-8AAF-0555972D83E2}" destId="{F28C16FC-30DE-4FE2-BF0E-8E709CD7DF87}" srcOrd="0" destOrd="0" presId="urn:microsoft.com/office/officeart/2005/8/layout/cycle8"/>
    <dgm:cxn modelId="{CDC643B4-2B78-4DB9-B353-7DC3D6E07DE2}" type="presParOf" srcId="{B1333763-5593-46D4-8AAF-0555972D83E2}" destId="{9ABDEFB4-A877-465E-AC5E-C8FF42D1120D}" srcOrd="1" destOrd="0" presId="urn:microsoft.com/office/officeart/2005/8/layout/cycle8"/>
    <dgm:cxn modelId="{4150232F-5182-4E9E-A2F1-30A061EAE337}" type="presParOf" srcId="{B1333763-5593-46D4-8AAF-0555972D83E2}" destId="{926414AD-8AAB-4270-BD45-F8C844418A74}" srcOrd="2" destOrd="0" presId="urn:microsoft.com/office/officeart/2005/8/layout/cycle8"/>
    <dgm:cxn modelId="{B3176825-517A-4B1B-9CC9-EF14F1684570}" type="presParOf" srcId="{B1333763-5593-46D4-8AAF-0555972D83E2}" destId="{EE62F895-2BDA-4A0F-B61C-203D66B7BBDE}" srcOrd="3" destOrd="0" presId="urn:microsoft.com/office/officeart/2005/8/layout/cycle8"/>
    <dgm:cxn modelId="{BE41217C-2D16-4E8A-8588-2CDCCC7F6395}" type="presParOf" srcId="{B1333763-5593-46D4-8AAF-0555972D83E2}" destId="{0ECDAEDC-CF28-42D7-A830-5B64ABAD4CF1}" srcOrd="4" destOrd="0" presId="urn:microsoft.com/office/officeart/2005/8/layout/cycle8"/>
    <dgm:cxn modelId="{5B517E95-D553-49A2-9EEB-E8541EF7BD49}" type="presParOf" srcId="{B1333763-5593-46D4-8AAF-0555972D83E2}" destId="{64616B02-70D4-4645-B797-21E8A437BDC3}" srcOrd="5" destOrd="0" presId="urn:microsoft.com/office/officeart/2005/8/layout/cycle8"/>
    <dgm:cxn modelId="{6C38F417-24B2-4277-98D8-AD5EED98A7B2}" type="presParOf" srcId="{B1333763-5593-46D4-8AAF-0555972D83E2}" destId="{93617F5B-8898-4B2F-A146-0005D14202CD}" srcOrd="6" destOrd="0" presId="urn:microsoft.com/office/officeart/2005/8/layout/cycle8"/>
    <dgm:cxn modelId="{190D8A69-22FE-4F40-88D6-DD98AE125BD1}" type="presParOf" srcId="{B1333763-5593-46D4-8AAF-0555972D83E2}" destId="{819ED531-EF70-4B97-B578-21F5BF71C3F7}" srcOrd="7" destOrd="0" presId="urn:microsoft.com/office/officeart/2005/8/layout/cycle8"/>
    <dgm:cxn modelId="{55B5B16B-CA71-46F3-8383-619A305B5ED3}" type="presParOf" srcId="{B1333763-5593-46D4-8AAF-0555972D83E2}" destId="{5357412B-71ED-4B51-9BE4-D2D90FF27ADE}" srcOrd="8" destOrd="0" presId="urn:microsoft.com/office/officeart/2005/8/layout/cycle8"/>
    <dgm:cxn modelId="{A7C6755C-25E7-4B23-8BB7-7E2C764C096F}" type="presParOf" srcId="{B1333763-5593-46D4-8AAF-0555972D83E2}" destId="{46218186-C5E0-4CC8-B9D3-F8E5C8E02959}" srcOrd="9" destOrd="0" presId="urn:microsoft.com/office/officeart/2005/8/layout/cycle8"/>
    <dgm:cxn modelId="{3D208938-6204-4A3C-AD38-6457DE7F7B00}" type="presParOf" srcId="{B1333763-5593-46D4-8AAF-0555972D83E2}" destId="{B84B6F4E-0DE4-447E-B014-B8A2E5AE6756}" srcOrd="10" destOrd="0" presId="urn:microsoft.com/office/officeart/2005/8/layout/cycle8"/>
    <dgm:cxn modelId="{B84BD47B-7FD4-403C-AA51-EB7C308813F3}" type="presParOf" srcId="{B1333763-5593-46D4-8AAF-0555972D83E2}" destId="{C7A6F25C-9FB6-420E-9CA2-8917A11BDA30}" srcOrd="11" destOrd="0" presId="urn:microsoft.com/office/officeart/2005/8/layout/cycle8"/>
    <dgm:cxn modelId="{B3190963-B8A2-4A8F-A133-B62463FEBC64}" type="presParOf" srcId="{B1333763-5593-46D4-8AAF-0555972D83E2}" destId="{AA04EAF0-7678-47B0-9ED8-EB997C04D70C}" srcOrd="12" destOrd="0" presId="urn:microsoft.com/office/officeart/2005/8/layout/cycle8"/>
    <dgm:cxn modelId="{28F1AEF4-6155-44CF-B6BF-232A459543FE}" type="presParOf" srcId="{B1333763-5593-46D4-8AAF-0555972D83E2}" destId="{A01EBDD5-0746-4216-8EDC-E47A15F6E67C}" srcOrd="13" destOrd="0" presId="urn:microsoft.com/office/officeart/2005/8/layout/cycle8"/>
    <dgm:cxn modelId="{00C80432-CD7D-49A2-A7CC-3CDF78894D77}" type="presParOf" srcId="{B1333763-5593-46D4-8AAF-0555972D83E2}" destId="{16F01393-C306-4F72-AADA-FE24D55888ED}" srcOrd="14" destOrd="0" presId="urn:microsoft.com/office/officeart/2005/8/layout/cycle8"/>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8CB41E32-22D6-435F-9DAD-27F0F3BE096F}" type="doc">
      <dgm:prSet loTypeId="urn:microsoft.com/office/officeart/2005/8/layout/cycle8" loCatId="cycle" qsTypeId="urn:microsoft.com/office/officeart/2005/8/quickstyle/simple1" qsCatId="simple" csTypeId="urn:microsoft.com/office/officeart/2005/8/colors/accent1_2" csCatId="accent1" phldr="1"/>
      <dgm:spPr/>
    </dgm:pt>
    <dgm:pt modelId="{F4CED3AC-E53D-43A8-A50D-25323FE86B54}">
      <dgm:prSet phldrT="[Text]"/>
      <dgm:spPr/>
      <dgm:t>
        <a:bodyPr/>
        <a:lstStyle/>
        <a:p>
          <a:r>
            <a:rPr lang="en-US" dirty="0"/>
            <a:t>BIO</a:t>
          </a:r>
        </a:p>
      </dgm:t>
    </dgm:pt>
    <dgm:pt modelId="{EEC770EC-353D-41F1-9D69-A892BF61B14B}" type="parTrans" cxnId="{B6C6B13F-CCF3-4C83-9615-E3E23EF5ACAB}">
      <dgm:prSet/>
      <dgm:spPr/>
      <dgm:t>
        <a:bodyPr/>
        <a:lstStyle/>
        <a:p>
          <a:endParaRPr lang="en-US"/>
        </a:p>
      </dgm:t>
    </dgm:pt>
    <dgm:pt modelId="{14DB898B-5090-485D-96CA-43B6A554D91A}" type="sibTrans" cxnId="{B6C6B13F-CCF3-4C83-9615-E3E23EF5ACAB}">
      <dgm:prSet/>
      <dgm:spPr/>
      <dgm:t>
        <a:bodyPr/>
        <a:lstStyle/>
        <a:p>
          <a:endParaRPr lang="en-US"/>
        </a:p>
      </dgm:t>
    </dgm:pt>
    <dgm:pt modelId="{BAA0FA12-2414-446F-A628-E3B0E3AE2624}">
      <dgm:prSet phldrT="[Text]"/>
      <dgm:spPr/>
      <dgm:t>
        <a:bodyPr/>
        <a:lstStyle/>
        <a:p>
          <a:r>
            <a:rPr lang="en-US" dirty="0"/>
            <a:t>SOSIAL</a:t>
          </a:r>
        </a:p>
      </dgm:t>
    </dgm:pt>
    <dgm:pt modelId="{A0990CF2-C117-49F3-84FC-FC797E1F52C8}" type="parTrans" cxnId="{FDC58D0D-8480-4C07-9D05-BBC4F24F4671}">
      <dgm:prSet/>
      <dgm:spPr/>
      <dgm:t>
        <a:bodyPr/>
        <a:lstStyle/>
        <a:p>
          <a:endParaRPr lang="en-US"/>
        </a:p>
      </dgm:t>
    </dgm:pt>
    <dgm:pt modelId="{A05EE486-8000-483B-9C01-B83C1B2363F5}" type="sibTrans" cxnId="{FDC58D0D-8480-4C07-9D05-BBC4F24F4671}">
      <dgm:prSet/>
      <dgm:spPr/>
      <dgm:t>
        <a:bodyPr/>
        <a:lstStyle/>
        <a:p>
          <a:endParaRPr lang="en-US"/>
        </a:p>
      </dgm:t>
    </dgm:pt>
    <dgm:pt modelId="{5A014905-F056-4E55-A225-2CBEEC86BA30}">
      <dgm:prSet phldrT="[Text]"/>
      <dgm:spPr/>
      <dgm:t>
        <a:bodyPr/>
        <a:lstStyle/>
        <a:p>
          <a:r>
            <a:rPr lang="en-US" dirty="0"/>
            <a:t>PSIKO</a:t>
          </a:r>
        </a:p>
      </dgm:t>
    </dgm:pt>
    <dgm:pt modelId="{8E89CF3F-5CE1-4FF1-A42B-8EC536665951}" type="parTrans" cxnId="{208C7439-424D-4CEA-9ACA-0D6D816FB5B1}">
      <dgm:prSet/>
      <dgm:spPr/>
      <dgm:t>
        <a:bodyPr/>
        <a:lstStyle/>
        <a:p>
          <a:endParaRPr lang="en-US"/>
        </a:p>
      </dgm:t>
    </dgm:pt>
    <dgm:pt modelId="{99A73386-5D89-4DC2-AA29-E221D7D1BCC6}" type="sibTrans" cxnId="{208C7439-424D-4CEA-9ACA-0D6D816FB5B1}">
      <dgm:prSet/>
      <dgm:spPr/>
      <dgm:t>
        <a:bodyPr/>
        <a:lstStyle/>
        <a:p>
          <a:endParaRPr lang="en-US"/>
        </a:p>
      </dgm:t>
    </dgm:pt>
    <dgm:pt modelId="{B1333763-5593-46D4-8AAF-0555972D83E2}" type="pres">
      <dgm:prSet presAssocID="{8CB41E32-22D6-435F-9DAD-27F0F3BE096F}" presName="compositeShape" presStyleCnt="0">
        <dgm:presLayoutVars>
          <dgm:chMax val="7"/>
          <dgm:dir/>
          <dgm:resizeHandles val="exact"/>
        </dgm:presLayoutVars>
      </dgm:prSet>
      <dgm:spPr/>
    </dgm:pt>
    <dgm:pt modelId="{F28C16FC-30DE-4FE2-BF0E-8E709CD7DF87}" type="pres">
      <dgm:prSet presAssocID="{8CB41E32-22D6-435F-9DAD-27F0F3BE096F}" presName="wedge1" presStyleLbl="node1" presStyleIdx="0" presStyleCnt="3"/>
      <dgm:spPr/>
    </dgm:pt>
    <dgm:pt modelId="{9ABDEFB4-A877-465E-AC5E-C8FF42D1120D}" type="pres">
      <dgm:prSet presAssocID="{8CB41E32-22D6-435F-9DAD-27F0F3BE096F}" presName="dummy1a" presStyleCnt="0"/>
      <dgm:spPr/>
    </dgm:pt>
    <dgm:pt modelId="{926414AD-8AAB-4270-BD45-F8C844418A74}" type="pres">
      <dgm:prSet presAssocID="{8CB41E32-22D6-435F-9DAD-27F0F3BE096F}" presName="dummy1b" presStyleCnt="0"/>
      <dgm:spPr/>
    </dgm:pt>
    <dgm:pt modelId="{EE62F895-2BDA-4A0F-B61C-203D66B7BBDE}" type="pres">
      <dgm:prSet presAssocID="{8CB41E32-22D6-435F-9DAD-27F0F3BE096F}" presName="wedge1Tx" presStyleLbl="node1" presStyleIdx="0" presStyleCnt="3">
        <dgm:presLayoutVars>
          <dgm:chMax val="0"/>
          <dgm:chPref val="0"/>
          <dgm:bulletEnabled val="1"/>
        </dgm:presLayoutVars>
      </dgm:prSet>
      <dgm:spPr/>
    </dgm:pt>
    <dgm:pt modelId="{0ECDAEDC-CF28-42D7-A830-5B64ABAD4CF1}" type="pres">
      <dgm:prSet presAssocID="{8CB41E32-22D6-435F-9DAD-27F0F3BE096F}" presName="wedge2" presStyleLbl="node1" presStyleIdx="1" presStyleCnt="3"/>
      <dgm:spPr/>
    </dgm:pt>
    <dgm:pt modelId="{64616B02-70D4-4645-B797-21E8A437BDC3}" type="pres">
      <dgm:prSet presAssocID="{8CB41E32-22D6-435F-9DAD-27F0F3BE096F}" presName="dummy2a" presStyleCnt="0"/>
      <dgm:spPr/>
    </dgm:pt>
    <dgm:pt modelId="{93617F5B-8898-4B2F-A146-0005D14202CD}" type="pres">
      <dgm:prSet presAssocID="{8CB41E32-22D6-435F-9DAD-27F0F3BE096F}" presName="dummy2b" presStyleCnt="0"/>
      <dgm:spPr/>
    </dgm:pt>
    <dgm:pt modelId="{819ED531-EF70-4B97-B578-21F5BF71C3F7}" type="pres">
      <dgm:prSet presAssocID="{8CB41E32-22D6-435F-9DAD-27F0F3BE096F}" presName="wedge2Tx" presStyleLbl="node1" presStyleIdx="1" presStyleCnt="3">
        <dgm:presLayoutVars>
          <dgm:chMax val="0"/>
          <dgm:chPref val="0"/>
          <dgm:bulletEnabled val="1"/>
        </dgm:presLayoutVars>
      </dgm:prSet>
      <dgm:spPr/>
    </dgm:pt>
    <dgm:pt modelId="{5357412B-71ED-4B51-9BE4-D2D90FF27ADE}" type="pres">
      <dgm:prSet presAssocID="{8CB41E32-22D6-435F-9DAD-27F0F3BE096F}" presName="wedge3" presStyleLbl="node1" presStyleIdx="2" presStyleCnt="3"/>
      <dgm:spPr/>
    </dgm:pt>
    <dgm:pt modelId="{46218186-C5E0-4CC8-B9D3-F8E5C8E02959}" type="pres">
      <dgm:prSet presAssocID="{8CB41E32-22D6-435F-9DAD-27F0F3BE096F}" presName="dummy3a" presStyleCnt="0"/>
      <dgm:spPr/>
    </dgm:pt>
    <dgm:pt modelId="{B84B6F4E-0DE4-447E-B014-B8A2E5AE6756}" type="pres">
      <dgm:prSet presAssocID="{8CB41E32-22D6-435F-9DAD-27F0F3BE096F}" presName="dummy3b" presStyleCnt="0"/>
      <dgm:spPr/>
    </dgm:pt>
    <dgm:pt modelId="{C7A6F25C-9FB6-420E-9CA2-8917A11BDA30}" type="pres">
      <dgm:prSet presAssocID="{8CB41E32-22D6-435F-9DAD-27F0F3BE096F}" presName="wedge3Tx" presStyleLbl="node1" presStyleIdx="2" presStyleCnt="3">
        <dgm:presLayoutVars>
          <dgm:chMax val="0"/>
          <dgm:chPref val="0"/>
          <dgm:bulletEnabled val="1"/>
        </dgm:presLayoutVars>
      </dgm:prSet>
      <dgm:spPr/>
    </dgm:pt>
    <dgm:pt modelId="{AA04EAF0-7678-47B0-9ED8-EB997C04D70C}" type="pres">
      <dgm:prSet presAssocID="{14DB898B-5090-485D-96CA-43B6A554D91A}" presName="arrowWedge1" presStyleLbl="fgSibTrans2D1" presStyleIdx="0" presStyleCnt="3"/>
      <dgm:spPr/>
    </dgm:pt>
    <dgm:pt modelId="{A01EBDD5-0746-4216-8EDC-E47A15F6E67C}" type="pres">
      <dgm:prSet presAssocID="{A05EE486-8000-483B-9C01-B83C1B2363F5}" presName="arrowWedge2" presStyleLbl="fgSibTrans2D1" presStyleIdx="1" presStyleCnt="3"/>
      <dgm:spPr/>
    </dgm:pt>
    <dgm:pt modelId="{16F01393-C306-4F72-AADA-FE24D55888ED}" type="pres">
      <dgm:prSet presAssocID="{99A73386-5D89-4DC2-AA29-E221D7D1BCC6}" presName="arrowWedge3" presStyleLbl="fgSibTrans2D1" presStyleIdx="2" presStyleCnt="3"/>
      <dgm:spPr/>
    </dgm:pt>
  </dgm:ptLst>
  <dgm:cxnLst>
    <dgm:cxn modelId="{FDC58D0D-8480-4C07-9D05-BBC4F24F4671}" srcId="{8CB41E32-22D6-435F-9DAD-27F0F3BE096F}" destId="{BAA0FA12-2414-446F-A628-E3B0E3AE2624}" srcOrd="1" destOrd="0" parTransId="{A0990CF2-C117-49F3-84FC-FC797E1F52C8}" sibTransId="{A05EE486-8000-483B-9C01-B83C1B2363F5}"/>
    <dgm:cxn modelId="{C62C862D-23CA-42C7-8854-BADDA93E1D5A}" type="presOf" srcId="{BAA0FA12-2414-446F-A628-E3B0E3AE2624}" destId="{819ED531-EF70-4B97-B578-21F5BF71C3F7}" srcOrd="1" destOrd="0" presId="urn:microsoft.com/office/officeart/2005/8/layout/cycle8"/>
    <dgm:cxn modelId="{F978AE2D-B68A-4CA6-BE3D-A5B3A6A205A1}" type="presOf" srcId="{5A014905-F056-4E55-A225-2CBEEC86BA30}" destId="{5357412B-71ED-4B51-9BE4-D2D90FF27ADE}" srcOrd="0" destOrd="0" presId="urn:microsoft.com/office/officeart/2005/8/layout/cycle8"/>
    <dgm:cxn modelId="{208C7439-424D-4CEA-9ACA-0D6D816FB5B1}" srcId="{8CB41E32-22D6-435F-9DAD-27F0F3BE096F}" destId="{5A014905-F056-4E55-A225-2CBEEC86BA30}" srcOrd="2" destOrd="0" parTransId="{8E89CF3F-5CE1-4FF1-A42B-8EC536665951}" sibTransId="{99A73386-5D89-4DC2-AA29-E221D7D1BCC6}"/>
    <dgm:cxn modelId="{B6C6B13F-CCF3-4C83-9615-E3E23EF5ACAB}" srcId="{8CB41E32-22D6-435F-9DAD-27F0F3BE096F}" destId="{F4CED3AC-E53D-43A8-A50D-25323FE86B54}" srcOrd="0" destOrd="0" parTransId="{EEC770EC-353D-41F1-9D69-A892BF61B14B}" sibTransId="{14DB898B-5090-485D-96CA-43B6A554D91A}"/>
    <dgm:cxn modelId="{E7B98977-3CFC-4AE0-88A3-DA13977EBBF0}" type="presOf" srcId="{F4CED3AC-E53D-43A8-A50D-25323FE86B54}" destId="{EE62F895-2BDA-4A0F-B61C-203D66B7BBDE}" srcOrd="1" destOrd="0" presId="urn:microsoft.com/office/officeart/2005/8/layout/cycle8"/>
    <dgm:cxn modelId="{058EECAB-5B9F-4965-86AA-C8F08A92C849}" type="presOf" srcId="{BAA0FA12-2414-446F-A628-E3B0E3AE2624}" destId="{0ECDAEDC-CF28-42D7-A830-5B64ABAD4CF1}" srcOrd="0" destOrd="0" presId="urn:microsoft.com/office/officeart/2005/8/layout/cycle8"/>
    <dgm:cxn modelId="{CF4A5FB0-3AFA-42A1-B5E0-15B549C7048C}" type="presOf" srcId="{F4CED3AC-E53D-43A8-A50D-25323FE86B54}" destId="{F28C16FC-30DE-4FE2-BF0E-8E709CD7DF87}" srcOrd="0" destOrd="0" presId="urn:microsoft.com/office/officeart/2005/8/layout/cycle8"/>
    <dgm:cxn modelId="{DDF315BE-4B50-402F-A233-559AEB264011}" type="presOf" srcId="{5A014905-F056-4E55-A225-2CBEEC86BA30}" destId="{C7A6F25C-9FB6-420E-9CA2-8917A11BDA30}" srcOrd="1" destOrd="0" presId="urn:microsoft.com/office/officeart/2005/8/layout/cycle8"/>
    <dgm:cxn modelId="{4762DAF9-E109-4A74-8690-6399904BDD4D}" type="presOf" srcId="{8CB41E32-22D6-435F-9DAD-27F0F3BE096F}" destId="{B1333763-5593-46D4-8AAF-0555972D83E2}" srcOrd="0" destOrd="0" presId="urn:microsoft.com/office/officeart/2005/8/layout/cycle8"/>
    <dgm:cxn modelId="{20812EDD-31A7-4053-AB5D-41FCC0FE6F1A}" type="presParOf" srcId="{B1333763-5593-46D4-8AAF-0555972D83E2}" destId="{F28C16FC-30DE-4FE2-BF0E-8E709CD7DF87}" srcOrd="0" destOrd="0" presId="urn:microsoft.com/office/officeart/2005/8/layout/cycle8"/>
    <dgm:cxn modelId="{539F03F9-3397-48CD-9AE2-89C1F4F0F22F}" type="presParOf" srcId="{B1333763-5593-46D4-8AAF-0555972D83E2}" destId="{9ABDEFB4-A877-465E-AC5E-C8FF42D1120D}" srcOrd="1" destOrd="0" presId="urn:microsoft.com/office/officeart/2005/8/layout/cycle8"/>
    <dgm:cxn modelId="{5225985A-3867-4981-961C-721C896CCA16}" type="presParOf" srcId="{B1333763-5593-46D4-8AAF-0555972D83E2}" destId="{926414AD-8AAB-4270-BD45-F8C844418A74}" srcOrd="2" destOrd="0" presId="urn:microsoft.com/office/officeart/2005/8/layout/cycle8"/>
    <dgm:cxn modelId="{633D5A20-38AE-4B7F-8134-FB3A4BBF086E}" type="presParOf" srcId="{B1333763-5593-46D4-8AAF-0555972D83E2}" destId="{EE62F895-2BDA-4A0F-B61C-203D66B7BBDE}" srcOrd="3" destOrd="0" presId="urn:microsoft.com/office/officeart/2005/8/layout/cycle8"/>
    <dgm:cxn modelId="{9281D069-9AB9-484E-BEFE-BE7A61454637}" type="presParOf" srcId="{B1333763-5593-46D4-8AAF-0555972D83E2}" destId="{0ECDAEDC-CF28-42D7-A830-5B64ABAD4CF1}" srcOrd="4" destOrd="0" presId="urn:microsoft.com/office/officeart/2005/8/layout/cycle8"/>
    <dgm:cxn modelId="{5443C3DF-EBA6-4D02-89A2-2C0DF64D9569}" type="presParOf" srcId="{B1333763-5593-46D4-8AAF-0555972D83E2}" destId="{64616B02-70D4-4645-B797-21E8A437BDC3}" srcOrd="5" destOrd="0" presId="urn:microsoft.com/office/officeart/2005/8/layout/cycle8"/>
    <dgm:cxn modelId="{AE17D55B-10ED-4C06-8D41-8041B4E10C42}" type="presParOf" srcId="{B1333763-5593-46D4-8AAF-0555972D83E2}" destId="{93617F5B-8898-4B2F-A146-0005D14202CD}" srcOrd="6" destOrd="0" presId="urn:microsoft.com/office/officeart/2005/8/layout/cycle8"/>
    <dgm:cxn modelId="{47C9797C-208F-4391-9814-30C940428DE0}" type="presParOf" srcId="{B1333763-5593-46D4-8AAF-0555972D83E2}" destId="{819ED531-EF70-4B97-B578-21F5BF71C3F7}" srcOrd="7" destOrd="0" presId="urn:microsoft.com/office/officeart/2005/8/layout/cycle8"/>
    <dgm:cxn modelId="{80C571C4-4E63-4685-9C8D-9101BBB724F2}" type="presParOf" srcId="{B1333763-5593-46D4-8AAF-0555972D83E2}" destId="{5357412B-71ED-4B51-9BE4-D2D90FF27ADE}" srcOrd="8" destOrd="0" presId="urn:microsoft.com/office/officeart/2005/8/layout/cycle8"/>
    <dgm:cxn modelId="{83B44F46-F445-49B3-BE6C-3D23569FB624}" type="presParOf" srcId="{B1333763-5593-46D4-8AAF-0555972D83E2}" destId="{46218186-C5E0-4CC8-B9D3-F8E5C8E02959}" srcOrd="9" destOrd="0" presId="urn:microsoft.com/office/officeart/2005/8/layout/cycle8"/>
    <dgm:cxn modelId="{53E7D5F3-A02A-42E8-A2E5-5E061B2F2A2A}" type="presParOf" srcId="{B1333763-5593-46D4-8AAF-0555972D83E2}" destId="{B84B6F4E-0DE4-447E-B014-B8A2E5AE6756}" srcOrd="10" destOrd="0" presId="urn:microsoft.com/office/officeart/2005/8/layout/cycle8"/>
    <dgm:cxn modelId="{AC462521-7EBA-453F-B2EE-5A9001F82D90}" type="presParOf" srcId="{B1333763-5593-46D4-8AAF-0555972D83E2}" destId="{C7A6F25C-9FB6-420E-9CA2-8917A11BDA30}" srcOrd="11" destOrd="0" presId="urn:microsoft.com/office/officeart/2005/8/layout/cycle8"/>
    <dgm:cxn modelId="{C02F2440-CEB4-461D-9709-F67F1B5C6EE2}" type="presParOf" srcId="{B1333763-5593-46D4-8AAF-0555972D83E2}" destId="{AA04EAF0-7678-47B0-9ED8-EB997C04D70C}" srcOrd="12" destOrd="0" presId="urn:microsoft.com/office/officeart/2005/8/layout/cycle8"/>
    <dgm:cxn modelId="{3937ADA2-CD93-4AFB-B90C-18AC8CA076E3}" type="presParOf" srcId="{B1333763-5593-46D4-8AAF-0555972D83E2}" destId="{A01EBDD5-0746-4216-8EDC-E47A15F6E67C}" srcOrd="13" destOrd="0" presId="urn:microsoft.com/office/officeart/2005/8/layout/cycle8"/>
    <dgm:cxn modelId="{7E6EF660-24C2-489D-96E3-4B7D68069212}" type="presParOf" srcId="{B1333763-5593-46D4-8AAF-0555972D83E2}" destId="{16F01393-C306-4F72-AADA-FE24D55888ED}" srcOrd="14" destOrd="0" presId="urn:microsoft.com/office/officeart/2005/8/layout/cycle8"/>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E215A0EE-80E8-4E92-802B-A898CD3CC058}" type="doc">
      <dgm:prSet loTypeId="urn:microsoft.com/office/officeart/2005/8/layout/hProcess9" loCatId="process" qsTypeId="urn:microsoft.com/office/officeart/2005/8/quickstyle/simple1" qsCatId="simple" csTypeId="urn:microsoft.com/office/officeart/2005/8/colors/accent1_2" csCatId="accent1" phldr="1"/>
      <dgm:spPr/>
      <dgm:t>
        <a:bodyPr/>
        <a:lstStyle/>
        <a:p>
          <a:endParaRPr lang="en-US"/>
        </a:p>
      </dgm:t>
    </dgm:pt>
    <dgm:pt modelId="{6EFF5C4C-4C9F-487E-AFCF-7BAFB041FCF1}">
      <dgm:prSet phldrT="[Text]" custT="1">
        <dgm:style>
          <a:lnRef idx="2">
            <a:schemeClr val="accent1"/>
          </a:lnRef>
          <a:fillRef idx="1">
            <a:schemeClr val="lt1"/>
          </a:fillRef>
          <a:effectRef idx="0">
            <a:schemeClr val="accent1"/>
          </a:effectRef>
          <a:fontRef idx="minor">
            <a:schemeClr val="dk1"/>
          </a:fontRef>
        </dgm:style>
      </dgm:prSet>
      <dgm:spPr/>
      <dgm:t>
        <a:bodyPr/>
        <a:lstStyle/>
        <a:p>
          <a:r>
            <a:rPr lang="en-US" sz="2800" i="0" dirty="0" err="1"/>
            <a:t>Stresor</a:t>
          </a:r>
          <a:r>
            <a:rPr lang="en-US" sz="2800" i="0" dirty="0"/>
            <a:t>:</a:t>
          </a:r>
        </a:p>
        <a:p>
          <a:r>
            <a:rPr lang="en-US" sz="2800" i="0" dirty="0">
              <a:solidFill>
                <a:srgbClr val="C00000"/>
              </a:solidFill>
            </a:rPr>
            <a:t>Bio</a:t>
          </a:r>
        </a:p>
        <a:p>
          <a:r>
            <a:rPr lang="en-US" sz="2800" i="0" dirty="0" err="1"/>
            <a:t>Psiko</a:t>
          </a:r>
          <a:endParaRPr lang="en-US" sz="2800" i="0" dirty="0"/>
        </a:p>
        <a:p>
          <a:r>
            <a:rPr lang="en-US" sz="2800" i="0" dirty="0" err="1"/>
            <a:t>Sos</a:t>
          </a:r>
          <a:endParaRPr lang="en-US" sz="2800" i="0" dirty="0"/>
        </a:p>
      </dgm:t>
    </dgm:pt>
    <dgm:pt modelId="{FE95BF70-D99E-4566-9672-22C9BE3DB6B0}" type="parTrans" cxnId="{B4328754-2F69-444F-93BE-8B77751E75E8}">
      <dgm:prSet/>
      <dgm:spPr/>
      <dgm:t>
        <a:bodyPr/>
        <a:lstStyle/>
        <a:p>
          <a:endParaRPr lang="en-US"/>
        </a:p>
      </dgm:t>
    </dgm:pt>
    <dgm:pt modelId="{92544F27-3F28-4F92-B4F0-1EAFA8D7D706}" type="sibTrans" cxnId="{B4328754-2F69-444F-93BE-8B77751E75E8}">
      <dgm:prSet/>
      <dgm:spPr/>
      <dgm:t>
        <a:bodyPr/>
        <a:lstStyle/>
        <a:p>
          <a:endParaRPr lang="en-US"/>
        </a:p>
      </dgm:t>
    </dgm:pt>
    <dgm:pt modelId="{4DE50152-683A-408E-A595-1ED1ABDCFCA9}">
      <dgm:prSet phldrT="[Text]" custT="1">
        <dgm:style>
          <a:lnRef idx="2">
            <a:schemeClr val="accent3"/>
          </a:lnRef>
          <a:fillRef idx="1">
            <a:schemeClr val="lt1"/>
          </a:fillRef>
          <a:effectRef idx="0">
            <a:schemeClr val="accent3"/>
          </a:effectRef>
          <a:fontRef idx="minor">
            <a:schemeClr val="dk1"/>
          </a:fontRef>
        </dgm:style>
      </dgm:prSet>
      <dgm:spPr/>
      <dgm:t>
        <a:bodyPr/>
        <a:lstStyle/>
        <a:p>
          <a:r>
            <a:rPr lang="en-US" sz="2800" i="0" dirty="0" err="1"/>
            <a:t>Gejala</a:t>
          </a:r>
          <a:r>
            <a:rPr lang="en-US" sz="2800" i="0" dirty="0"/>
            <a:t> </a:t>
          </a:r>
        </a:p>
        <a:p>
          <a:r>
            <a:rPr lang="en-US" sz="2800" i="0" dirty="0" err="1"/>
            <a:t>Prodroma</a:t>
          </a:r>
          <a:endParaRPr lang="en-US" sz="2800" i="0" dirty="0"/>
        </a:p>
      </dgm:t>
    </dgm:pt>
    <dgm:pt modelId="{3482568B-3634-469B-9CEE-5E8F9358FF79}" type="parTrans" cxnId="{F2AE6C55-AD72-4497-8A8D-0650F529EC75}">
      <dgm:prSet/>
      <dgm:spPr/>
      <dgm:t>
        <a:bodyPr/>
        <a:lstStyle/>
        <a:p>
          <a:endParaRPr lang="en-US"/>
        </a:p>
      </dgm:t>
    </dgm:pt>
    <dgm:pt modelId="{691B5ACD-32EB-4E2D-A6AA-C80E8FF805B9}" type="sibTrans" cxnId="{F2AE6C55-AD72-4497-8A8D-0650F529EC75}">
      <dgm:prSet/>
      <dgm:spPr/>
      <dgm:t>
        <a:bodyPr/>
        <a:lstStyle/>
        <a:p>
          <a:endParaRPr lang="en-US"/>
        </a:p>
      </dgm:t>
    </dgm:pt>
    <dgm:pt modelId="{21520660-8CE7-4517-81AD-138FB14100B7}">
      <dgm:prSet phldrT="[Text]" custT="1">
        <dgm:style>
          <a:lnRef idx="2">
            <a:schemeClr val="accent5"/>
          </a:lnRef>
          <a:fillRef idx="1">
            <a:schemeClr val="lt1"/>
          </a:fillRef>
          <a:effectRef idx="0">
            <a:schemeClr val="accent5"/>
          </a:effectRef>
          <a:fontRef idx="minor">
            <a:schemeClr val="dk1"/>
          </a:fontRef>
        </dgm:style>
      </dgm:prSet>
      <dgm:spPr/>
      <dgm:t>
        <a:bodyPr/>
        <a:lstStyle/>
        <a:p>
          <a:r>
            <a:rPr lang="en-US" sz="2800" dirty="0"/>
            <a:t>Early Psychosis</a:t>
          </a:r>
        </a:p>
      </dgm:t>
    </dgm:pt>
    <dgm:pt modelId="{B95FC927-1715-417A-ADE4-59A10E471BE2}" type="parTrans" cxnId="{9811F6BE-CE4A-4046-ABF8-F2D484CB0E9A}">
      <dgm:prSet/>
      <dgm:spPr/>
      <dgm:t>
        <a:bodyPr/>
        <a:lstStyle/>
        <a:p>
          <a:endParaRPr lang="en-US"/>
        </a:p>
      </dgm:t>
    </dgm:pt>
    <dgm:pt modelId="{10F7DBEE-D897-4C02-BF9C-A7C03F30173A}" type="sibTrans" cxnId="{9811F6BE-CE4A-4046-ABF8-F2D484CB0E9A}">
      <dgm:prSet/>
      <dgm:spPr/>
      <dgm:t>
        <a:bodyPr/>
        <a:lstStyle/>
        <a:p>
          <a:endParaRPr lang="en-US"/>
        </a:p>
      </dgm:t>
    </dgm:pt>
    <dgm:pt modelId="{67A88836-B798-4907-9770-13F8A7E61C50}">
      <dgm:prSet phldrT="[Text]">
        <dgm:style>
          <a:lnRef idx="2">
            <a:schemeClr val="accent3"/>
          </a:lnRef>
          <a:fillRef idx="1">
            <a:schemeClr val="lt1"/>
          </a:fillRef>
          <a:effectRef idx="0">
            <a:schemeClr val="accent3"/>
          </a:effectRef>
          <a:fontRef idx="minor">
            <a:schemeClr val="dk1"/>
          </a:fontRef>
        </dgm:style>
      </dgm:prSet>
      <dgm:spPr/>
      <dgm:t>
        <a:bodyPr/>
        <a:lstStyle/>
        <a:p>
          <a:r>
            <a:rPr lang="en-US" i="1" dirty="0"/>
            <a:t>Psychosis</a:t>
          </a:r>
        </a:p>
        <a:p>
          <a:r>
            <a:rPr lang="en-US" i="1" dirty="0" err="1"/>
            <a:t>Skizofrenia</a:t>
          </a:r>
          <a:endParaRPr lang="en-US" i="1" dirty="0"/>
        </a:p>
      </dgm:t>
    </dgm:pt>
    <dgm:pt modelId="{DFA41159-79D7-41B5-BF40-C6B1C5AE47DC}" type="parTrans" cxnId="{F5501A26-FD20-4E1D-90BB-F676BD5F52CD}">
      <dgm:prSet/>
      <dgm:spPr/>
      <dgm:t>
        <a:bodyPr/>
        <a:lstStyle/>
        <a:p>
          <a:endParaRPr lang="en-US"/>
        </a:p>
      </dgm:t>
    </dgm:pt>
    <dgm:pt modelId="{FBAA4311-F6F0-4777-A68F-A02E0426595A}" type="sibTrans" cxnId="{F5501A26-FD20-4E1D-90BB-F676BD5F52CD}">
      <dgm:prSet/>
      <dgm:spPr/>
      <dgm:t>
        <a:bodyPr/>
        <a:lstStyle/>
        <a:p>
          <a:endParaRPr lang="en-US"/>
        </a:p>
      </dgm:t>
    </dgm:pt>
    <dgm:pt modelId="{B4A4E848-F862-469F-9F3E-1F0451071981}">
      <dgm:prSet>
        <dgm:style>
          <a:lnRef idx="2">
            <a:schemeClr val="accent2"/>
          </a:lnRef>
          <a:fillRef idx="1">
            <a:schemeClr val="lt1"/>
          </a:fillRef>
          <a:effectRef idx="0">
            <a:schemeClr val="accent2"/>
          </a:effectRef>
          <a:fontRef idx="minor">
            <a:schemeClr val="dk1"/>
          </a:fontRef>
        </dgm:style>
      </dgm:prSet>
      <dgm:spPr/>
      <dgm:t>
        <a:bodyPr/>
        <a:lstStyle/>
        <a:p>
          <a:r>
            <a:rPr lang="en-US" i="1"/>
            <a:t>Duration Untreated Psychosis</a:t>
          </a:r>
          <a:endParaRPr lang="en-US" i="1" dirty="0"/>
        </a:p>
      </dgm:t>
    </dgm:pt>
    <dgm:pt modelId="{EF406B9C-3DA8-496A-8ED4-BC74E5FDF590}" type="parTrans" cxnId="{F32A125E-A6C5-4EAF-B04E-EBFB79735BB5}">
      <dgm:prSet/>
      <dgm:spPr/>
      <dgm:t>
        <a:bodyPr/>
        <a:lstStyle/>
        <a:p>
          <a:endParaRPr lang="en-US"/>
        </a:p>
      </dgm:t>
    </dgm:pt>
    <dgm:pt modelId="{6157D43F-DF04-4DF2-B704-0355F376BD15}" type="sibTrans" cxnId="{F32A125E-A6C5-4EAF-B04E-EBFB79735BB5}">
      <dgm:prSet/>
      <dgm:spPr/>
      <dgm:t>
        <a:bodyPr/>
        <a:lstStyle/>
        <a:p>
          <a:endParaRPr lang="en-US"/>
        </a:p>
      </dgm:t>
    </dgm:pt>
    <dgm:pt modelId="{A0332C6D-ADD5-41FF-9FD1-72AA09AB9B5F}" type="pres">
      <dgm:prSet presAssocID="{E215A0EE-80E8-4E92-802B-A898CD3CC058}" presName="CompostProcess" presStyleCnt="0">
        <dgm:presLayoutVars>
          <dgm:dir/>
          <dgm:resizeHandles val="exact"/>
        </dgm:presLayoutVars>
      </dgm:prSet>
      <dgm:spPr/>
    </dgm:pt>
    <dgm:pt modelId="{F8BDF082-8C4C-42FE-B3AC-EAE00534389A}" type="pres">
      <dgm:prSet presAssocID="{E215A0EE-80E8-4E92-802B-A898CD3CC058}" presName="arrow" presStyleLbl="bgShp" presStyleIdx="0" presStyleCnt="1"/>
      <dgm:spPr/>
    </dgm:pt>
    <dgm:pt modelId="{58069879-7652-4B9C-8149-810F749C715F}" type="pres">
      <dgm:prSet presAssocID="{E215A0EE-80E8-4E92-802B-A898CD3CC058}" presName="linearProcess" presStyleCnt="0"/>
      <dgm:spPr/>
    </dgm:pt>
    <dgm:pt modelId="{140E7E6E-67CC-4B2A-89F8-688D1AE38BCD}" type="pres">
      <dgm:prSet presAssocID="{6EFF5C4C-4C9F-487E-AFCF-7BAFB041FCF1}" presName="textNode" presStyleLbl="node1" presStyleIdx="0" presStyleCnt="5" custScaleY="116818">
        <dgm:presLayoutVars>
          <dgm:bulletEnabled val="1"/>
        </dgm:presLayoutVars>
      </dgm:prSet>
      <dgm:spPr/>
    </dgm:pt>
    <dgm:pt modelId="{C9A90958-EA07-47C2-81FE-A2E7909F277F}" type="pres">
      <dgm:prSet presAssocID="{92544F27-3F28-4F92-B4F0-1EAFA8D7D706}" presName="sibTrans" presStyleCnt="0"/>
      <dgm:spPr/>
    </dgm:pt>
    <dgm:pt modelId="{31A2FD06-98CD-44DE-95F7-80AEA9FD84E6}" type="pres">
      <dgm:prSet presAssocID="{4DE50152-683A-408E-A595-1ED1ABDCFCA9}" presName="textNode" presStyleLbl="node1" presStyleIdx="1" presStyleCnt="5" custScaleY="119113">
        <dgm:presLayoutVars>
          <dgm:bulletEnabled val="1"/>
        </dgm:presLayoutVars>
      </dgm:prSet>
      <dgm:spPr/>
    </dgm:pt>
    <dgm:pt modelId="{63345AB2-8058-426D-B8DA-4ADE47E2B2A4}" type="pres">
      <dgm:prSet presAssocID="{691B5ACD-32EB-4E2D-A6AA-C80E8FF805B9}" presName="sibTrans" presStyleCnt="0"/>
      <dgm:spPr/>
    </dgm:pt>
    <dgm:pt modelId="{B36F440D-248C-469F-8420-98431E2553B7}" type="pres">
      <dgm:prSet presAssocID="{21520660-8CE7-4517-81AD-138FB14100B7}" presName="textNode" presStyleLbl="node1" presStyleIdx="2" presStyleCnt="5" custScaleY="118251">
        <dgm:presLayoutVars>
          <dgm:bulletEnabled val="1"/>
        </dgm:presLayoutVars>
      </dgm:prSet>
      <dgm:spPr/>
    </dgm:pt>
    <dgm:pt modelId="{A141FA5A-6DC4-41C7-A73D-903073A5B11E}" type="pres">
      <dgm:prSet presAssocID="{10F7DBEE-D897-4C02-BF9C-A7C03F30173A}" presName="sibTrans" presStyleCnt="0"/>
      <dgm:spPr/>
    </dgm:pt>
    <dgm:pt modelId="{9FD075C5-07FB-4425-9F63-3BE926EAE7FA}" type="pres">
      <dgm:prSet presAssocID="{B4A4E848-F862-469F-9F3E-1F0451071981}" presName="textNode" presStyleLbl="node1" presStyleIdx="3" presStyleCnt="5" custScaleY="122500">
        <dgm:presLayoutVars>
          <dgm:bulletEnabled val="1"/>
        </dgm:presLayoutVars>
      </dgm:prSet>
      <dgm:spPr/>
    </dgm:pt>
    <dgm:pt modelId="{4B322DE1-3515-420E-9E25-8F9A11047F36}" type="pres">
      <dgm:prSet presAssocID="{6157D43F-DF04-4DF2-B704-0355F376BD15}" presName="sibTrans" presStyleCnt="0"/>
      <dgm:spPr/>
    </dgm:pt>
    <dgm:pt modelId="{518A6B50-5010-44B5-BBE5-B0339594B3C4}" type="pres">
      <dgm:prSet presAssocID="{67A88836-B798-4907-9770-13F8A7E61C50}" presName="textNode" presStyleLbl="node1" presStyleIdx="4" presStyleCnt="5" custScaleY="119113">
        <dgm:presLayoutVars>
          <dgm:bulletEnabled val="1"/>
        </dgm:presLayoutVars>
      </dgm:prSet>
      <dgm:spPr/>
    </dgm:pt>
  </dgm:ptLst>
  <dgm:cxnLst>
    <dgm:cxn modelId="{54A09709-CFB6-4606-A37A-6F3C0C7A8AB4}" type="presOf" srcId="{67A88836-B798-4907-9770-13F8A7E61C50}" destId="{518A6B50-5010-44B5-BBE5-B0339594B3C4}" srcOrd="0" destOrd="0" presId="urn:microsoft.com/office/officeart/2005/8/layout/hProcess9"/>
    <dgm:cxn modelId="{F5501A26-FD20-4E1D-90BB-F676BD5F52CD}" srcId="{E215A0EE-80E8-4E92-802B-A898CD3CC058}" destId="{67A88836-B798-4907-9770-13F8A7E61C50}" srcOrd="4" destOrd="0" parTransId="{DFA41159-79D7-41B5-BF40-C6B1C5AE47DC}" sibTransId="{FBAA4311-F6F0-4777-A68F-A02E0426595A}"/>
    <dgm:cxn modelId="{C9D38032-FE44-4747-817E-EFBE998C54A4}" type="presOf" srcId="{E215A0EE-80E8-4E92-802B-A898CD3CC058}" destId="{A0332C6D-ADD5-41FF-9FD1-72AA09AB9B5F}" srcOrd="0" destOrd="0" presId="urn:microsoft.com/office/officeart/2005/8/layout/hProcess9"/>
    <dgm:cxn modelId="{F32A125E-A6C5-4EAF-B04E-EBFB79735BB5}" srcId="{E215A0EE-80E8-4E92-802B-A898CD3CC058}" destId="{B4A4E848-F862-469F-9F3E-1F0451071981}" srcOrd="3" destOrd="0" parTransId="{EF406B9C-3DA8-496A-8ED4-BC74E5FDF590}" sibTransId="{6157D43F-DF04-4DF2-B704-0355F376BD15}"/>
    <dgm:cxn modelId="{B4328754-2F69-444F-93BE-8B77751E75E8}" srcId="{E215A0EE-80E8-4E92-802B-A898CD3CC058}" destId="{6EFF5C4C-4C9F-487E-AFCF-7BAFB041FCF1}" srcOrd="0" destOrd="0" parTransId="{FE95BF70-D99E-4566-9672-22C9BE3DB6B0}" sibTransId="{92544F27-3F28-4F92-B4F0-1EAFA8D7D706}"/>
    <dgm:cxn modelId="{F2AE6C55-AD72-4497-8A8D-0650F529EC75}" srcId="{E215A0EE-80E8-4E92-802B-A898CD3CC058}" destId="{4DE50152-683A-408E-A595-1ED1ABDCFCA9}" srcOrd="1" destOrd="0" parTransId="{3482568B-3634-469B-9CEE-5E8F9358FF79}" sibTransId="{691B5ACD-32EB-4E2D-A6AA-C80E8FF805B9}"/>
    <dgm:cxn modelId="{93BF3D77-2950-438D-8791-6466687F80FF}" type="presOf" srcId="{B4A4E848-F862-469F-9F3E-1F0451071981}" destId="{9FD075C5-07FB-4425-9F63-3BE926EAE7FA}" srcOrd="0" destOrd="0" presId="urn:microsoft.com/office/officeart/2005/8/layout/hProcess9"/>
    <dgm:cxn modelId="{2BC50DAB-64DB-4A65-969B-0E96F15B3FB1}" type="presOf" srcId="{4DE50152-683A-408E-A595-1ED1ABDCFCA9}" destId="{31A2FD06-98CD-44DE-95F7-80AEA9FD84E6}" srcOrd="0" destOrd="0" presId="urn:microsoft.com/office/officeart/2005/8/layout/hProcess9"/>
    <dgm:cxn modelId="{9811F6BE-CE4A-4046-ABF8-F2D484CB0E9A}" srcId="{E215A0EE-80E8-4E92-802B-A898CD3CC058}" destId="{21520660-8CE7-4517-81AD-138FB14100B7}" srcOrd="2" destOrd="0" parTransId="{B95FC927-1715-417A-ADE4-59A10E471BE2}" sibTransId="{10F7DBEE-D897-4C02-BF9C-A7C03F30173A}"/>
    <dgm:cxn modelId="{4CD834C2-BCFC-4F31-91A5-7807BA20B86D}" type="presOf" srcId="{6EFF5C4C-4C9F-487E-AFCF-7BAFB041FCF1}" destId="{140E7E6E-67CC-4B2A-89F8-688D1AE38BCD}" srcOrd="0" destOrd="0" presId="urn:microsoft.com/office/officeart/2005/8/layout/hProcess9"/>
    <dgm:cxn modelId="{BC9639C9-7540-4ECC-A380-872B7B3ED782}" type="presOf" srcId="{21520660-8CE7-4517-81AD-138FB14100B7}" destId="{B36F440D-248C-469F-8420-98431E2553B7}" srcOrd="0" destOrd="0" presId="urn:microsoft.com/office/officeart/2005/8/layout/hProcess9"/>
    <dgm:cxn modelId="{302E8339-30C1-4B74-825D-D3DFB0626637}" type="presParOf" srcId="{A0332C6D-ADD5-41FF-9FD1-72AA09AB9B5F}" destId="{F8BDF082-8C4C-42FE-B3AC-EAE00534389A}" srcOrd="0" destOrd="0" presId="urn:microsoft.com/office/officeart/2005/8/layout/hProcess9"/>
    <dgm:cxn modelId="{2F872BD2-DB23-4D87-84A6-BAB610B54917}" type="presParOf" srcId="{A0332C6D-ADD5-41FF-9FD1-72AA09AB9B5F}" destId="{58069879-7652-4B9C-8149-810F749C715F}" srcOrd="1" destOrd="0" presId="urn:microsoft.com/office/officeart/2005/8/layout/hProcess9"/>
    <dgm:cxn modelId="{E94CF87D-0111-43C6-8DBD-4ABD9091E20F}" type="presParOf" srcId="{58069879-7652-4B9C-8149-810F749C715F}" destId="{140E7E6E-67CC-4B2A-89F8-688D1AE38BCD}" srcOrd="0" destOrd="0" presId="urn:microsoft.com/office/officeart/2005/8/layout/hProcess9"/>
    <dgm:cxn modelId="{6523C6B8-7BB8-4040-807F-2C4ECD92C766}" type="presParOf" srcId="{58069879-7652-4B9C-8149-810F749C715F}" destId="{C9A90958-EA07-47C2-81FE-A2E7909F277F}" srcOrd="1" destOrd="0" presId="urn:microsoft.com/office/officeart/2005/8/layout/hProcess9"/>
    <dgm:cxn modelId="{B60A022F-6E75-4A12-A683-D966235420C8}" type="presParOf" srcId="{58069879-7652-4B9C-8149-810F749C715F}" destId="{31A2FD06-98CD-44DE-95F7-80AEA9FD84E6}" srcOrd="2" destOrd="0" presId="urn:microsoft.com/office/officeart/2005/8/layout/hProcess9"/>
    <dgm:cxn modelId="{367DFAB4-9237-4719-9D7E-20607BED8C4D}" type="presParOf" srcId="{58069879-7652-4B9C-8149-810F749C715F}" destId="{63345AB2-8058-426D-B8DA-4ADE47E2B2A4}" srcOrd="3" destOrd="0" presId="urn:microsoft.com/office/officeart/2005/8/layout/hProcess9"/>
    <dgm:cxn modelId="{937E225D-C2E6-43C8-BCBD-0B95DD6ED7E2}" type="presParOf" srcId="{58069879-7652-4B9C-8149-810F749C715F}" destId="{B36F440D-248C-469F-8420-98431E2553B7}" srcOrd="4" destOrd="0" presId="urn:microsoft.com/office/officeart/2005/8/layout/hProcess9"/>
    <dgm:cxn modelId="{79F637D3-746E-454F-9898-FB1FC9595CFA}" type="presParOf" srcId="{58069879-7652-4B9C-8149-810F749C715F}" destId="{A141FA5A-6DC4-41C7-A73D-903073A5B11E}" srcOrd="5" destOrd="0" presId="urn:microsoft.com/office/officeart/2005/8/layout/hProcess9"/>
    <dgm:cxn modelId="{08793AF5-DA34-4163-AA5A-B097A43F0517}" type="presParOf" srcId="{58069879-7652-4B9C-8149-810F749C715F}" destId="{9FD075C5-07FB-4425-9F63-3BE926EAE7FA}" srcOrd="6" destOrd="0" presId="urn:microsoft.com/office/officeart/2005/8/layout/hProcess9"/>
    <dgm:cxn modelId="{872BD7D5-8025-4ACC-AA08-7BA279C78223}" type="presParOf" srcId="{58069879-7652-4B9C-8149-810F749C715F}" destId="{4B322DE1-3515-420E-9E25-8F9A11047F36}" srcOrd="7" destOrd="0" presId="urn:microsoft.com/office/officeart/2005/8/layout/hProcess9"/>
    <dgm:cxn modelId="{6F0C685D-3FDE-4135-A47A-D3C9C910C0AB}" type="presParOf" srcId="{58069879-7652-4B9C-8149-810F749C715F}" destId="{518A6B50-5010-44B5-BBE5-B0339594B3C4}" srcOrd="8" destOrd="0" presId="urn:microsoft.com/office/officeart/2005/8/layout/hProcess9"/>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62DCBD8E-14D2-42FD-A0D1-F095644A1FB2}" type="doc">
      <dgm:prSet loTypeId="urn:microsoft.com/office/officeart/2005/8/layout/arrow5" loCatId="process" qsTypeId="urn:microsoft.com/office/officeart/2005/8/quickstyle/simple1" qsCatId="simple" csTypeId="urn:microsoft.com/office/officeart/2005/8/colors/accent1_2" csCatId="accent1" phldr="1"/>
      <dgm:spPr/>
      <dgm:t>
        <a:bodyPr/>
        <a:lstStyle/>
        <a:p>
          <a:endParaRPr lang="en-US"/>
        </a:p>
      </dgm:t>
    </dgm:pt>
    <dgm:pt modelId="{BC4FD2AA-C41D-4A8F-897B-30A06558F78D}">
      <dgm:prSet phldrT="[Text]" custT="1">
        <dgm:style>
          <a:lnRef idx="2">
            <a:schemeClr val="dk1"/>
          </a:lnRef>
          <a:fillRef idx="1">
            <a:schemeClr val="lt1"/>
          </a:fillRef>
          <a:effectRef idx="0">
            <a:schemeClr val="dk1"/>
          </a:effectRef>
          <a:fontRef idx="minor">
            <a:schemeClr val="dk1"/>
          </a:fontRef>
        </dgm:style>
      </dgm:prSet>
      <dgm:spPr/>
      <dgm:t>
        <a:bodyPr/>
        <a:lstStyle/>
        <a:p>
          <a:r>
            <a:rPr lang="en-US" sz="3600" b="1" dirty="0" err="1"/>
            <a:t>Pencegahan</a:t>
          </a:r>
          <a:r>
            <a:rPr lang="en-US" sz="3600" b="1" dirty="0"/>
            <a:t> </a:t>
          </a:r>
        </a:p>
        <a:p>
          <a:r>
            <a:rPr lang="en-US" sz="3600" b="1" dirty="0" err="1"/>
            <a:t>Kesehatan</a:t>
          </a:r>
          <a:endParaRPr lang="en-US" sz="3600" b="1" dirty="0"/>
        </a:p>
      </dgm:t>
    </dgm:pt>
    <dgm:pt modelId="{476C5923-062C-437C-9FEA-7C31C6261C0A}" type="parTrans" cxnId="{67025535-9519-44F5-A543-E6FA5D9891BF}">
      <dgm:prSet/>
      <dgm:spPr/>
      <dgm:t>
        <a:bodyPr/>
        <a:lstStyle/>
        <a:p>
          <a:endParaRPr lang="en-US"/>
        </a:p>
      </dgm:t>
    </dgm:pt>
    <dgm:pt modelId="{4FB7AFCD-6062-4354-B758-07CBD6782FAA}" type="sibTrans" cxnId="{67025535-9519-44F5-A543-E6FA5D9891BF}">
      <dgm:prSet/>
      <dgm:spPr/>
      <dgm:t>
        <a:bodyPr/>
        <a:lstStyle/>
        <a:p>
          <a:endParaRPr lang="en-US"/>
        </a:p>
      </dgm:t>
    </dgm:pt>
    <dgm:pt modelId="{1AD06B1C-3C0C-4D33-BD5C-2B13303314DF}">
      <dgm:prSet phldrT="[Text]" custT="1">
        <dgm:style>
          <a:lnRef idx="2">
            <a:schemeClr val="accent3"/>
          </a:lnRef>
          <a:fillRef idx="1">
            <a:schemeClr val="lt1"/>
          </a:fillRef>
          <a:effectRef idx="0">
            <a:schemeClr val="accent3"/>
          </a:effectRef>
          <a:fontRef idx="minor">
            <a:schemeClr val="dk1"/>
          </a:fontRef>
        </dgm:style>
      </dgm:prSet>
      <dgm:spPr/>
      <dgm:t>
        <a:bodyPr/>
        <a:lstStyle/>
        <a:p>
          <a:r>
            <a:rPr lang="en-US" sz="2400" b="1" dirty="0" err="1"/>
            <a:t>Kelompok</a:t>
          </a:r>
          <a:r>
            <a:rPr lang="en-US" sz="2400" b="1" dirty="0"/>
            <a:t> </a:t>
          </a:r>
        </a:p>
        <a:p>
          <a:r>
            <a:rPr lang="en-US" sz="2400" b="1" dirty="0" err="1"/>
            <a:t>Risiko</a:t>
          </a:r>
          <a:r>
            <a:rPr lang="en-US" sz="2400" b="1" dirty="0"/>
            <a:t> / ODMK</a:t>
          </a:r>
        </a:p>
        <a:p>
          <a:r>
            <a:rPr lang="en-US" sz="2400" b="1" dirty="0">
              <a:solidFill>
                <a:srgbClr val="FF0000"/>
              </a:solidFill>
            </a:rPr>
            <a:t>STROKE</a:t>
          </a:r>
        </a:p>
        <a:p>
          <a:endParaRPr lang="en-US" sz="2000" b="1" dirty="0"/>
        </a:p>
      </dgm:t>
    </dgm:pt>
    <dgm:pt modelId="{5296B75F-D58C-449B-B0EB-94AFA2530556}" type="parTrans" cxnId="{5E33A0F5-2D81-4D09-B059-E50B73C9550F}">
      <dgm:prSet/>
      <dgm:spPr/>
      <dgm:t>
        <a:bodyPr/>
        <a:lstStyle/>
        <a:p>
          <a:endParaRPr lang="en-US"/>
        </a:p>
      </dgm:t>
    </dgm:pt>
    <dgm:pt modelId="{CC0EB6B0-66FF-4200-ABC1-EF1A32DCEC33}" type="sibTrans" cxnId="{5E33A0F5-2D81-4D09-B059-E50B73C9550F}">
      <dgm:prSet/>
      <dgm:spPr/>
      <dgm:t>
        <a:bodyPr/>
        <a:lstStyle/>
        <a:p>
          <a:endParaRPr lang="en-US"/>
        </a:p>
      </dgm:t>
    </dgm:pt>
    <dgm:pt modelId="{BD1E49E3-F2ED-4425-9587-25EECBF0D533}" type="pres">
      <dgm:prSet presAssocID="{62DCBD8E-14D2-42FD-A0D1-F095644A1FB2}" presName="diagram" presStyleCnt="0">
        <dgm:presLayoutVars>
          <dgm:dir/>
          <dgm:resizeHandles val="exact"/>
        </dgm:presLayoutVars>
      </dgm:prSet>
      <dgm:spPr/>
    </dgm:pt>
    <dgm:pt modelId="{951E9FD2-0A36-4CF2-8DCA-451023A1B1D4}" type="pres">
      <dgm:prSet presAssocID="{BC4FD2AA-C41D-4A8F-897B-30A06558F78D}" presName="arrow" presStyleLbl="node1" presStyleIdx="0" presStyleCnt="2">
        <dgm:presLayoutVars>
          <dgm:bulletEnabled val="1"/>
        </dgm:presLayoutVars>
      </dgm:prSet>
      <dgm:spPr/>
    </dgm:pt>
    <dgm:pt modelId="{63119189-FFD1-460A-B727-3B20CD95EDAD}" type="pres">
      <dgm:prSet presAssocID="{1AD06B1C-3C0C-4D33-BD5C-2B13303314DF}" presName="arrow" presStyleLbl="node1" presStyleIdx="1" presStyleCnt="2" custScaleY="100335" custRadScaleRad="36768">
        <dgm:presLayoutVars>
          <dgm:bulletEnabled val="1"/>
        </dgm:presLayoutVars>
      </dgm:prSet>
      <dgm:spPr/>
    </dgm:pt>
  </dgm:ptLst>
  <dgm:cxnLst>
    <dgm:cxn modelId="{67025535-9519-44F5-A543-E6FA5D9891BF}" srcId="{62DCBD8E-14D2-42FD-A0D1-F095644A1FB2}" destId="{BC4FD2AA-C41D-4A8F-897B-30A06558F78D}" srcOrd="0" destOrd="0" parTransId="{476C5923-062C-437C-9FEA-7C31C6261C0A}" sibTransId="{4FB7AFCD-6062-4354-B758-07CBD6782FAA}"/>
    <dgm:cxn modelId="{907478BC-D8F0-464B-9AD0-A29CE96A2003}" type="presOf" srcId="{62DCBD8E-14D2-42FD-A0D1-F095644A1FB2}" destId="{BD1E49E3-F2ED-4425-9587-25EECBF0D533}" srcOrd="0" destOrd="0" presId="urn:microsoft.com/office/officeart/2005/8/layout/arrow5"/>
    <dgm:cxn modelId="{9937A6CA-556D-4138-8DDE-A15439BD9C73}" type="presOf" srcId="{BC4FD2AA-C41D-4A8F-897B-30A06558F78D}" destId="{951E9FD2-0A36-4CF2-8DCA-451023A1B1D4}" srcOrd="0" destOrd="0" presId="urn:microsoft.com/office/officeart/2005/8/layout/arrow5"/>
    <dgm:cxn modelId="{AA56CFCA-B867-49AE-A7A8-CEE9403DD73D}" type="presOf" srcId="{1AD06B1C-3C0C-4D33-BD5C-2B13303314DF}" destId="{63119189-FFD1-460A-B727-3B20CD95EDAD}" srcOrd="0" destOrd="0" presId="urn:microsoft.com/office/officeart/2005/8/layout/arrow5"/>
    <dgm:cxn modelId="{5E33A0F5-2D81-4D09-B059-E50B73C9550F}" srcId="{62DCBD8E-14D2-42FD-A0D1-F095644A1FB2}" destId="{1AD06B1C-3C0C-4D33-BD5C-2B13303314DF}" srcOrd="1" destOrd="0" parTransId="{5296B75F-D58C-449B-B0EB-94AFA2530556}" sibTransId="{CC0EB6B0-66FF-4200-ABC1-EF1A32DCEC33}"/>
    <dgm:cxn modelId="{DD0137F2-F702-4752-8581-284C3E26BC3C}" type="presParOf" srcId="{BD1E49E3-F2ED-4425-9587-25EECBF0D533}" destId="{951E9FD2-0A36-4CF2-8DCA-451023A1B1D4}" srcOrd="0" destOrd="0" presId="urn:microsoft.com/office/officeart/2005/8/layout/arrow5"/>
    <dgm:cxn modelId="{B078F018-38FE-46D6-B07E-5DD1C94C296D}" type="presParOf" srcId="{BD1E49E3-F2ED-4425-9587-25EECBF0D533}" destId="{63119189-FFD1-460A-B727-3B20CD95EDAD}" srcOrd="1" destOrd="0" presId="urn:microsoft.com/office/officeart/2005/8/layout/arrow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CC1AB386-E86F-4330-B2EC-E8DCC80E9CB9}" type="doc">
      <dgm:prSet loTypeId="urn:microsoft.com/office/officeart/2005/8/layout/chevron2" loCatId="list" qsTypeId="urn:microsoft.com/office/officeart/2005/8/quickstyle/simple1" qsCatId="simple" csTypeId="urn:microsoft.com/office/officeart/2005/8/colors/accent1_2" csCatId="accent1" phldr="1"/>
      <dgm:spPr/>
      <dgm:t>
        <a:bodyPr/>
        <a:lstStyle/>
        <a:p>
          <a:endParaRPr lang="en-US"/>
        </a:p>
      </dgm:t>
    </dgm:pt>
    <dgm:pt modelId="{9761BA50-9208-4ED4-816A-8E8B4BED467C}">
      <dgm:prSet phldrT="[Text]">
        <dgm:style>
          <a:lnRef idx="1">
            <a:schemeClr val="accent1"/>
          </a:lnRef>
          <a:fillRef idx="2">
            <a:schemeClr val="accent1"/>
          </a:fillRef>
          <a:effectRef idx="1">
            <a:schemeClr val="accent1"/>
          </a:effectRef>
          <a:fontRef idx="minor">
            <a:schemeClr val="dk1"/>
          </a:fontRef>
        </dgm:style>
      </dgm:prSet>
      <dgm:spPr/>
      <dgm:t>
        <a:bodyPr/>
        <a:lstStyle/>
        <a:p>
          <a:r>
            <a:rPr lang="en-US" dirty="0"/>
            <a:t>1</a:t>
          </a:r>
        </a:p>
      </dgm:t>
    </dgm:pt>
    <dgm:pt modelId="{EC2074B9-E38A-4A6F-90B1-AE2C1E44A474}" type="parTrans" cxnId="{F3BE3A0A-8EB6-43F3-B9EF-C2980241F875}">
      <dgm:prSet/>
      <dgm:spPr/>
      <dgm:t>
        <a:bodyPr/>
        <a:lstStyle/>
        <a:p>
          <a:endParaRPr lang="en-US"/>
        </a:p>
      </dgm:t>
    </dgm:pt>
    <dgm:pt modelId="{2D122AB5-1090-46DD-A6A7-022D5A43F79E}" type="sibTrans" cxnId="{F3BE3A0A-8EB6-43F3-B9EF-C2980241F875}">
      <dgm:prSet/>
      <dgm:spPr/>
      <dgm:t>
        <a:bodyPr/>
        <a:lstStyle/>
        <a:p>
          <a:endParaRPr lang="en-US"/>
        </a:p>
      </dgm:t>
    </dgm:pt>
    <dgm:pt modelId="{8458E7F5-43AD-4029-AE8E-0FB9D482BA45}">
      <dgm:prSet phldrT="[Text]"/>
      <dgm:spPr/>
      <dgm:t>
        <a:bodyPr/>
        <a:lstStyle/>
        <a:p>
          <a:r>
            <a:rPr lang="en-US" dirty="0"/>
            <a:t>Mood yang </a:t>
          </a:r>
          <a:r>
            <a:rPr lang="en-US" dirty="0" err="1"/>
            <a:t>depresi</a:t>
          </a:r>
          <a:r>
            <a:rPr lang="en-US" dirty="0"/>
            <a:t>, </a:t>
          </a:r>
          <a:r>
            <a:rPr lang="en-US" dirty="0" err="1"/>
            <a:t>perasaan</a:t>
          </a:r>
          <a:r>
            <a:rPr lang="en-US" dirty="0"/>
            <a:t> </a:t>
          </a:r>
          <a:r>
            <a:rPr lang="en-US" dirty="0" err="1"/>
            <a:t>sedih</a:t>
          </a:r>
          <a:r>
            <a:rPr lang="en-US" dirty="0"/>
            <a:t>, </a:t>
          </a:r>
          <a:r>
            <a:rPr lang="en-US" dirty="0" err="1"/>
            <a:t>menangis</a:t>
          </a:r>
          <a:r>
            <a:rPr lang="en-US" dirty="0"/>
            <a:t>, </a:t>
          </a:r>
          <a:r>
            <a:rPr lang="en-US" dirty="0" err="1"/>
            <a:t>dan</a:t>
          </a:r>
          <a:r>
            <a:rPr lang="en-US" dirty="0"/>
            <a:t> </a:t>
          </a:r>
          <a:r>
            <a:rPr lang="en-US" dirty="0" err="1"/>
            <a:t>murung</a:t>
          </a:r>
          <a:endParaRPr lang="en-US" dirty="0"/>
        </a:p>
      </dgm:t>
    </dgm:pt>
    <dgm:pt modelId="{5962A5CF-7EFF-4E9C-B7FE-FF52AA555C89}" type="parTrans" cxnId="{C0C10FEF-4CE0-4062-882A-34B1068D8A87}">
      <dgm:prSet/>
      <dgm:spPr/>
      <dgm:t>
        <a:bodyPr/>
        <a:lstStyle/>
        <a:p>
          <a:endParaRPr lang="en-US"/>
        </a:p>
      </dgm:t>
    </dgm:pt>
    <dgm:pt modelId="{F88AE848-B18B-41D5-A9C0-78C98D415950}" type="sibTrans" cxnId="{C0C10FEF-4CE0-4062-882A-34B1068D8A87}">
      <dgm:prSet/>
      <dgm:spPr/>
      <dgm:t>
        <a:bodyPr/>
        <a:lstStyle/>
        <a:p>
          <a:endParaRPr lang="en-US"/>
        </a:p>
      </dgm:t>
    </dgm:pt>
    <dgm:pt modelId="{BF2DCAA7-4BB1-464E-81A5-77D075B445AD}">
      <dgm:prSet phldrT="[Text]">
        <dgm:style>
          <a:lnRef idx="1">
            <a:schemeClr val="accent3"/>
          </a:lnRef>
          <a:fillRef idx="2">
            <a:schemeClr val="accent3"/>
          </a:fillRef>
          <a:effectRef idx="1">
            <a:schemeClr val="accent3"/>
          </a:effectRef>
          <a:fontRef idx="minor">
            <a:schemeClr val="dk1"/>
          </a:fontRef>
        </dgm:style>
      </dgm:prSet>
      <dgm:spPr/>
      <dgm:t>
        <a:bodyPr/>
        <a:lstStyle/>
        <a:p>
          <a:r>
            <a:rPr lang="en-US" dirty="0"/>
            <a:t>2</a:t>
          </a:r>
        </a:p>
      </dgm:t>
    </dgm:pt>
    <dgm:pt modelId="{04794076-581A-46B3-8EAD-ADF9CE95929D}" type="parTrans" cxnId="{A6DF67B7-9DC0-4EE0-81D6-E3E2870DF0F1}">
      <dgm:prSet/>
      <dgm:spPr/>
      <dgm:t>
        <a:bodyPr/>
        <a:lstStyle/>
        <a:p>
          <a:endParaRPr lang="en-US"/>
        </a:p>
      </dgm:t>
    </dgm:pt>
    <dgm:pt modelId="{0839B9EF-2525-43AA-9294-E298495938B4}" type="sibTrans" cxnId="{A6DF67B7-9DC0-4EE0-81D6-E3E2870DF0F1}">
      <dgm:prSet/>
      <dgm:spPr/>
      <dgm:t>
        <a:bodyPr/>
        <a:lstStyle/>
        <a:p>
          <a:endParaRPr lang="en-US"/>
        </a:p>
      </dgm:t>
    </dgm:pt>
    <dgm:pt modelId="{11B66961-D005-4B7F-B396-5F96CB190074}">
      <dgm:prSet phldrT="[Text]"/>
      <dgm:spPr/>
      <dgm:t>
        <a:bodyPr/>
        <a:lstStyle/>
        <a:p>
          <a:r>
            <a:rPr lang="en-US" dirty="0" err="1"/>
            <a:t>Kehilangan</a:t>
          </a:r>
          <a:r>
            <a:rPr lang="en-US" dirty="0"/>
            <a:t> </a:t>
          </a:r>
          <a:r>
            <a:rPr lang="en-US" dirty="0" err="1"/>
            <a:t>minat</a:t>
          </a:r>
          <a:r>
            <a:rPr lang="en-US" dirty="0"/>
            <a:t>, </a:t>
          </a:r>
          <a:r>
            <a:rPr lang="en-US" dirty="0" err="1"/>
            <a:t>kegembiraan</a:t>
          </a:r>
          <a:r>
            <a:rPr lang="en-US" dirty="0"/>
            <a:t> </a:t>
          </a:r>
          <a:r>
            <a:rPr lang="en-US" dirty="0" err="1"/>
            <a:t>dan</a:t>
          </a:r>
          <a:r>
            <a:rPr lang="en-US" dirty="0"/>
            <a:t> </a:t>
          </a:r>
          <a:r>
            <a:rPr lang="en-US" dirty="0" err="1"/>
            <a:t>hobi</a:t>
          </a:r>
          <a:endParaRPr lang="en-US" dirty="0"/>
        </a:p>
      </dgm:t>
    </dgm:pt>
    <dgm:pt modelId="{71729789-9A3F-4689-9792-5F24844F5858}" type="parTrans" cxnId="{084E0A14-271E-4FF9-88F1-409BA40820CB}">
      <dgm:prSet/>
      <dgm:spPr/>
      <dgm:t>
        <a:bodyPr/>
        <a:lstStyle/>
        <a:p>
          <a:endParaRPr lang="en-US"/>
        </a:p>
      </dgm:t>
    </dgm:pt>
    <dgm:pt modelId="{A58A5272-901A-4DCC-BA18-E98E7F036689}" type="sibTrans" cxnId="{084E0A14-271E-4FF9-88F1-409BA40820CB}">
      <dgm:prSet/>
      <dgm:spPr/>
      <dgm:t>
        <a:bodyPr/>
        <a:lstStyle/>
        <a:p>
          <a:endParaRPr lang="en-US"/>
        </a:p>
      </dgm:t>
    </dgm:pt>
    <dgm:pt modelId="{1AADE2D0-47A7-4F82-9F4C-5C93E677D5E5}">
      <dgm:prSet phldrT="[Text]">
        <dgm:style>
          <a:lnRef idx="1">
            <a:schemeClr val="accent4"/>
          </a:lnRef>
          <a:fillRef idx="2">
            <a:schemeClr val="accent4"/>
          </a:fillRef>
          <a:effectRef idx="1">
            <a:schemeClr val="accent4"/>
          </a:effectRef>
          <a:fontRef idx="minor">
            <a:schemeClr val="dk1"/>
          </a:fontRef>
        </dgm:style>
      </dgm:prSet>
      <dgm:spPr/>
      <dgm:t>
        <a:bodyPr/>
        <a:lstStyle/>
        <a:p>
          <a:r>
            <a:rPr lang="en-US" dirty="0"/>
            <a:t>3</a:t>
          </a:r>
        </a:p>
      </dgm:t>
    </dgm:pt>
    <dgm:pt modelId="{C4AF5A16-DA03-4976-B59E-C646EA0B8E75}" type="parTrans" cxnId="{196271D6-E6DE-49C5-B552-CDB141A51AB3}">
      <dgm:prSet/>
      <dgm:spPr/>
      <dgm:t>
        <a:bodyPr/>
        <a:lstStyle/>
        <a:p>
          <a:endParaRPr lang="en-US"/>
        </a:p>
      </dgm:t>
    </dgm:pt>
    <dgm:pt modelId="{CE982739-91AD-42F9-A2B5-49BCC3147AE8}" type="sibTrans" cxnId="{196271D6-E6DE-49C5-B552-CDB141A51AB3}">
      <dgm:prSet/>
      <dgm:spPr/>
      <dgm:t>
        <a:bodyPr/>
        <a:lstStyle/>
        <a:p>
          <a:endParaRPr lang="en-US"/>
        </a:p>
      </dgm:t>
    </dgm:pt>
    <dgm:pt modelId="{BF099932-AB92-4F80-9E6D-A3F7595E6642}">
      <dgm:prSet phldrT="[Text]"/>
      <dgm:spPr/>
      <dgm:t>
        <a:bodyPr/>
        <a:lstStyle/>
        <a:p>
          <a:r>
            <a:rPr lang="en-US" dirty="0" err="1"/>
            <a:t>Mudah</a:t>
          </a:r>
          <a:r>
            <a:rPr lang="en-US" dirty="0"/>
            <a:t> Lelah, </a:t>
          </a:r>
          <a:r>
            <a:rPr lang="en-US" dirty="0" err="1"/>
            <a:t>lesu</a:t>
          </a:r>
          <a:r>
            <a:rPr lang="en-US" dirty="0"/>
            <a:t>, </a:t>
          </a:r>
          <a:r>
            <a:rPr lang="en-US" dirty="0" err="1"/>
            <a:t>seperti</a:t>
          </a:r>
          <a:r>
            <a:rPr lang="en-US" dirty="0"/>
            <a:t> </a:t>
          </a:r>
          <a:r>
            <a:rPr lang="en-US" dirty="0" err="1"/>
            <a:t>tidak</a:t>
          </a:r>
          <a:r>
            <a:rPr lang="en-US" dirty="0"/>
            <a:t> </a:t>
          </a:r>
          <a:r>
            <a:rPr lang="en-US" dirty="0" err="1"/>
            <a:t>bertenaga</a:t>
          </a:r>
          <a:endParaRPr lang="en-US" dirty="0"/>
        </a:p>
      </dgm:t>
    </dgm:pt>
    <dgm:pt modelId="{82E5938A-099D-401B-B388-8B9326AB7AA4}" type="parTrans" cxnId="{C306A53B-BFA2-45AE-B08F-27C09D91AA28}">
      <dgm:prSet/>
      <dgm:spPr/>
      <dgm:t>
        <a:bodyPr/>
        <a:lstStyle/>
        <a:p>
          <a:endParaRPr lang="en-US"/>
        </a:p>
      </dgm:t>
    </dgm:pt>
    <dgm:pt modelId="{7A65C4DE-1ABF-4491-993C-F7D5E0B27790}" type="sibTrans" cxnId="{C306A53B-BFA2-45AE-B08F-27C09D91AA28}">
      <dgm:prSet/>
      <dgm:spPr/>
      <dgm:t>
        <a:bodyPr/>
        <a:lstStyle/>
        <a:p>
          <a:endParaRPr lang="en-US"/>
        </a:p>
      </dgm:t>
    </dgm:pt>
    <dgm:pt modelId="{66A99463-0F7E-48B1-9D1A-5C6AE320330E}" type="pres">
      <dgm:prSet presAssocID="{CC1AB386-E86F-4330-B2EC-E8DCC80E9CB9}" presName="linearFlow" presStyleCnt="0">
        <dgm:presLayoutVars>
          <dgm:dir/>
          <dgm:animLvl val="lvl"/>
          <dgm:resizeHandles val="exact"/>
        </dgm:presLayoutVars>
      </dgm:prSet>
      <dgm:spPr/>
    </dgm:pt>
    <dgm:pt modelId="{5D26FB3C-4ADE-4C95-A2B2-2EDAFE8F4529}" type="pres">
      <dgm:prSet presAssocID="{9761BA50-9208-4ED4-816A-8E8B4BED467C}" presName="composite" presStyleCnt="0"/>
      <dgm:spPr/>
    </dgm:pt>
    <dgm:pt modelId="{EB101521-4557-4F45-8AAC-C379DBC22392}" type="pres">
      <dgm:prSet presAssocID="{9761BA50-9208-4ED4-816A-8E8B4BED467C}" presName="parentText" presStyleLbl="alignNode1" presStyleIdx="0" presStyleCnt="3">
        <dgm:presLayoutVars>
          <dgm:chMax val="1"/>
          <dgm:bulletEnabled val="1"/>
        </dgm:presLayoutVars>
      </dgm:prSet>
      <dgm:spPr/>
    </dgm:pt>
    <dgm:pt modelId="{7C0D97EB-3FD9-4E80-9295-99E321A568AF}" type="pres">
      <dgm:prSet presAssocID="{9761BA50-9208-4ED4-816A-8E8B4BED467C}" presName="descendantText" presStyleLbl="alignAcc1" presStyleIdx="0" presStyleCnt="3">
        <dgm:presLayoutVars>
          <dgm:bulletEnabled val="1"/>
        </dgm:presLayoutVars>
      </dgm:prSet>
      <dgm:spPr/>
    </dgm:pt>
    <dgm:pt modelId="{F4EE4259-771B-48D7-B56B-D3E2D8566022}" type="pres">
      <dgm:prSet presAssocID="{2D122AB5-1090-46DD-A6A7-022D5A43F79E}" presName="sp" presStyleCnt="0"/>
      <dgm:spPr/>
    </dgm:pt>
    <dgm:pt modelId="{0A2EB325-1332-4115-899C-E8ABD2907B8E}" type="pres">
      <dgm:prSet presAssocID="{BF2DCAA7-4BB1-464E-81A5-77D075B445AD}" presName="composite" presStyleCnt="0"/>
      <dgm:spPr/>
    </dgm:pt>
    <dgm:pt modelId="{3758B9EE-0A8B-4C7C-ACA9-BB45800D63C7}" type="pres">
      <dgm:prSet presAssocID="{BF2DCAA7-4BB1-464E-81A5-77D075B445AD}" presName="parentText" presStyleLbl="alignNode1" presStyleIdx="1" presStyleCnt="3">
        <dgm:presLayoutVars>
          <dgm:chMax val="1"/>
          <dgm:bulletEnabled val="1"/>
        </dgm:presLayoutVars>
      </dgm:prSet>
      <dgm:spPr/>
    </dgm:pt>
    <dgm:pt modelId="{9B5E34E9-BFD1-4C49-8CCB-D79B59BB7373}" type="pres">
      <dgm:prSet presAssocID="{BF2DCAA7-4BB1-464E-81A5-77D075B445AD}" presName="descendantText" presStyleLbl="alignAcc1" presStyleIdx="1" presStyleCnt="3">
        <dgm:presLayoutVars>
          <dgm:bulletEnabled val="1"/>
        </dgm:presLayoutVars>
      </dgm:prSet>
      <dgm:spPr/>
    </dgm:pt>
    <dgm:pt modelId="{CBC40E75-21B3-4D51-997E-924E6077265B}" type="pres">
      <dgm:prSet presAssocID="{0839B9EF-2525-43AA-9294-E298495938B4}" presName="sp" presStyleCnt="0"/>
      <dgm:spPr/>
    </dgm:pt>
    <dgm:pt modelId="{067EE8B2-87A0-4560-AE05-A020591061FE}" type="pres">
      <dgm:prSet presAssocID="{1AADE2D0-47A7-4F82-9F4C-5C93E677D5E5}" presName="composite" presStyleCnt="0"/>
      <dgm:spPr/>
    </dgm:pt>
    <dgm:pt modelId="{FCE9C08B-5799-45E4-952E-BB4839C115AB}" type="pres">
      <dgm:prSet presAssocID="{1AADE2D0-47A7-4F82-9F4C-5C93E677D5E5}" presName="parentText" presStyleLbl="alignNode1" presStyleIdx="2" presStyleCnt="3">
        <dgm:presLayoutVars>
          <dgm:chMax val="1"/>
          <dgm:bulletEnabled val="1"/>
        </dgm:presLayoutVars>
      </dgm:prSet>
      <dgm:spPr/>
    </dgm:pt>
    <dgm:pt modelId="{183CC69A-F31F-4FAB-AED3-3F81A50570AF}" type="pres">
      <dgm:prSet presAssocID="{1AADE2D0-47A7-4F82-9F4C-5C93E677D5E5}" presName="descendantText" presStyleLbl="alignAcc1" presStyleIdx="2" presStyleCnt="3">
        <dgm:presLayoutVars>
          <dgm:bulletEnabled val="1"/>
        </dgm:presLayoutVars>
      </dgm:prSet>
      <dgm:spPr/>
    </dgm:pt>
  </dgm:ptLst>
  <dgm:cxnLst>
    <dgm:cxn modelId="{F3BE3A0A-8EB6-43F3-B9EF-C2980241F875}" srcId="{CC1AB386-E86F-4330-B2EC-E8DCC80E9CB9}" destId="{9761BA50-9208-4ED4-816A-8E8B4BED467C}" srcOrd="0" destOrd="0" parTransId="{EC2074B9-E38A-4A6F-90B1-AE2C1E44A474}" sibTransId="{2D122AB5-1090-46DD-A6A7-022D5A43F79E}"/>
    <dgm:cxn modelId="{084E0A14-271E-4FF9-88F1-409BA40820CB}" srcId="{BF2DCAA7-4BB1-464E-81A5-77D075B445AD}" destId="{11B66961-D005-4B7F-B396-5F96CB190074}" srcOrd="0" destOrd="0" parTransId="{71729789-9A3F-4689-9792-5F24844F5858}" sibTransId="{A58A5272-901A-4DCC-BA18-E98E7F036689}"/>
    <dgm:cxn modelId="{785C7023-93D9-481B-9F53-FE208F4A0ED9}" type="presOf" srcId="{9761BA50-9208-4ED4-816A-8E8B4BED467C}" destId="{EB101521-4557-4F45-8AAC-C379DBC22392}" srcOrd="0" destOrd="0" presId="urn:microsoft.com/office/officeart/2005/8/layout/chevron2"/>
    <dgm:cxn modelId="{570F5A27-91A8-4AA5-B8FF-D266E4E079C9}" type="presOf" srcId="{BF099932-AB92-4F80-9E6D-A3F7595E6642}" destId="{183CC69A-F31F-4FAB-AED3-3F81A50570AF}" srcOrd="0" destOrd="0" presId="urn:microsoft.com/office/officeart/2005/8/layout/chevron2"/>
    <dgm:cxn modelId="{C306A53B-BFA2-45AE-B08F-27C09D91AA28}" srcId="{1AADE2D0-47A7-4F82-9F4C-5C93E677D5E5}" destId="{BF099932-AB92-4F80-9E6D-A3F7595E6642}" srcOrd="0" destOrd="0" parTransId="{82E5938A-099D-401B-B388-8B9326AB7AA4}" sibTransId="{7A65C4DE-1ABF-4491-993C-F7D5E0B27790}"/>
    <dgm:cxn modelId="{BA003547-3DF6-46D0-8E15-2DBA6ABF95A3}" type="presOf" srcId="{11B66961-D005-4B7F-B396-5F96CB190074}" destId="{9B5E34E9-BFD1-4C49-8CCB-D79B59BB7373}" srcOrd="0" destOrd="0" presId="urn:microsoft.com/office/officeart/2005/8/layout/chevron2"/>
    <dgm:cxn modelId="{79A17B79-1E67-4C89-B1A1-1BBE8050F61D}" type="presOf" srcId="{1AADE2D0-47A7-4F82-9F4C-5C93E677D5E5}" destId="{FCE9C08B-5799-45E4-952E-BB4839C115AB}" srcOrd="0" destOrd="0" presId="urn:microsoft.com/office/officeart/2005/8/layout/chevron2"/>
    <dgm:cxn modelId="{A6DF67B7-9DC0-4EE0-81D6-E3E2870DF0F1}" srcId="{CC1AB386-E86F-4330-B2EC-E8DCC80E9CB9}" destId="{BF2DCAA7-4BB1-464E-81A5-77D075B445AD}" srcOrd="1" destOrd="0" parTransId="{04794076-581A-46B3-8EAD-ADF9CE95929D}" sibTransId="{0839B9EF-2525-43AA-9294-E298495938B4}"/>
    <dgm:cxn modelId="{6DCAA2BD-7FDD-4B75-B11F-AF779F564AC1}" type="presOf" srcId="{8458E7F5-43AD-4029-AE8E-0FB9D482BA45}" destId="{7C0D97EB-3FD9-4E80-9295-99E321A568AF}" srcOrd="0" destOrd="0" presId="urn:microsoft.com/office/officeart/2005/8/layout/chevron2"/>
    <dgm:cxn modelId="{196271D6-E6DE-49C5-B552-CDB141A51AB3}" srcId="{CC1AB386-E86F-4330-B2EC-E8DCC80E9CB9}" destId="{1AADE2D0-47A7-4F82-9F4C-5C93E677D5E5}" srcOrd="2" destOrd="0" parTransId="{C4AF5A16-DA03-4976-B59E-C646EA0B8E75}" sibTransId="{CE982739-91AD-42F9-A2B5-49BCC3147AE8}"/>
    <dgm:cxn modelId="{2EC9F4ED-4081-496F-B7DF-5E8B42B90B2F}" type="presOf" srcId="{BF2DCAA7-4BB1-464E-81A5-77D075B445AD}" destId="{3758B9EE-0A8B-4C7C-ACA9-BB45800D63C7}" srcOrd="0" destOrd="0" presId="urn:microsoft.com/office/officeart/2005/8/layout/chevron2"/>
    <dgm:cxn modelId="{C0C10FEF-4CE0-4062-882A-34B1068D8A87}" srcId="{9761BA50-9208-4ED4-816A-8E8B4BED467C}" destId="{8458E7F5-43AD-4029-AE8E-0FB9D482BA45}" srcOrd="0" destOrd="0" parTransId="{5962A5CF-7EFF-4E9C-B7FE-FF52AA555C89}" sibTransId="{F88AE848-B18B-41D5-A9C0-78C98D415950}"/>
    <dgm:cxn modelId="{28B2DCFC-B3CE-4941-BBD7-A06A976E7206}" type="presOf" srcId="{CC1AB386-E86F-4330-B2EC-E8DCC80E9CB9}" destId="{66A99463-0F7E-48B1-9D1A-5C6AE320330E}" srcOrd="0" destOrd="0" presId="urn:microsoft.com/office/officeart/2005/8/layout/chevron2"/>
    <dgm:cxn modelId="{DE0DC04D-3107-41DB-9A4A-4A8C804E64E8}" type="presParOf" srcId="{66A99463-0F7E-48B1-9D1A-5C6AE320330E}" destId="{5D26FB3C-4ADE-4C95-A2B2-2EDAFE8F4529}" srcOrd="0" destOrd="0" presId="urn:microsoft.com/office/officeart/2005/8/layout/chevron2"/>
    <dgm:cxn modelId="{7E8F8119-67A6-4964-8C86-038140897191}" type="presParOf" srcId="{5D26FB3C-4ADE-4C95-A2B2-2EDAFE8F4529}" destId="{EB101521-4557-4F45-8AAC-C379DBC22392}" srcOrd="0" destOrd="0" presId="urn:microsoft.com/office/officeart/2005/8/layout/chevron2"/>
    <dgm:cxn modelId="{1B16F86C-E7CF-4D89-A9DF-7CED61479851}" type="presParOf" srcId="{5D26FB3C-4ADE-4C95-A2B2-2EDAFE8F4529}" destId="{7C0D97EB-3FD9-4E80-9295-99E321A568AF}" srcOrd="1" destOrd="0" presId="urn:microsoft.com/office/officeart/2005/8/layout/chevron2"/>
    <dgm:cxn modelId="{C04B0F3F-BB5A-4224-8A47-D337A369C2D8}" type="presParOf" srcId="{66A99463-0F7E-48B1-9D1A-5C6AE320330E}" destId="{F4EE4259-771B-48D7-B56B-D3E2D8566022}" srcOrd="1" destOrd="0" presId="urn:microsoft.com/office/officeart/2005/8/layout/chevron2"/>
    <dgm:cxn modelId="{74F6A680-FF4E-4A54-9005-07A6C492138E}" type="presParOf" srcId="{66A99463-0F7E-48B1-9D1A-5C6AE320330E}" destId="{0A2EB325-1332-4115-899C-E8ABD2907B8E}" srcOrd="2" destOrd="0" presId="urn:microsoft.com/office/officeart/2005/8/layout/chevron2"/>
    <dgm:cxn modelId="{0B3A7A77-BEB3-478A-8A47-579B7EDBDA85}" type="presParOf" srcId="{0A2EB325-1332-4115-899C-E8ABD2907B8E}" destId="{3758B9EE-0A8B-4C7C-ACA9-BB45800D63C7}" srcOrd="0" destOrd="0" presId="urn:microsoft.com/office/officeart/2005/8/layout/chevron2"/>
    <dgm:cxn modelId="{C65AE862-2DFC-4C40-B733-9A14456892A9}" type="presParOf" srcId="{0A2EB325-1332-4115-899C-E8ABD2907B8E}" destId="{9B5E34E9-BFD1-4C49-8CCB-D79B59BB7373}" srcOrd="1" destOrd="0" presId="urn:microsoft.com/office/officeart/2005/8/layout/chevron2"/>
    <dgm:cxn modelId="{60D307C1-608F-4FD8-A73E-314EC2FEAFF9}" type="presParOf" srcId="{66A99463-0F7E-48B1-9D1A-5C6AE320330E}" destId="{CBC40E75-21B3-4D51-997E-924E6077265B}" srcOrd="3" destOrd="0" presId="urn:microsoft.com/office/officeart/2005/8/layout/chevron2"/>
    <dgm:cxn modelId="{090CA82A-17F9-453A-A2A8-CC6C642564B7}" type="presParOf" srcId="{66A99463-0F7E-48B1-9D1A-5C6AE320330E}" destId="{067EE8B2-87A0-4560-AE05-A020591061FE}" srcOrd="4" destOrd="0" presId="urn:microsoft.com/office/officeart/2005/8/layout/chevron2"/>
    <dgm:cxn modelId="{C3E1F624-D1FB-4374-8044-58E929BF647A}" type="presParOf" srcId="{067EE8B2-87A0-4560-AE05-A020591061FE}" destId="{FCE9C08B-5799-45E4-952E-BB4839C115AB}" srcOrd="0" destOrd="0" presId="urn:microsoft.com/office/officeart/2005/8/layout/chevron2"/>
    <dgm:cxn modelId="{18E4D871-74E7-42CF-B0CC-F9ED2D9B7112}" type="presParOf" srcId="{067EE8B2-87A0-4560-AE05-A020591061FE}" destId="{183CC69A-F31F-4FAB-AED3-3F81A50570AF}" srcOrd="1" destOrd="0" presId="urn:microsoft.com/office/officeart/2005/8/layout/chevron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FA42712-2BB9-4090-8BA3-BD0C95C00D06}">
      <dsp:nvSpPr>
        <dsp:cNvPr id="0" name=""/>
        <dsp:cNvSpPr/>
      </dsp:nvSpPr>
      <dsp:spPr>
        <a:xfrm rot="5400000">
          <a:off x="3198953" y="0"/>
          <a:ext cx="4525962" cy="4525962"/>
        </a:xfrm>
        <a:prstGeom prst="triangle">
          <a:avLst/>
        </a:prstGeom>
        <a:blipFill rotWithShape="0">
          <a:blip xmlns:r="http://schemas.openxmlformats.org/officeDocument/2006/relationships" r:embed="rId1"/>
          <a:stretch>
            <a:fillRect/>
          </a:stretch>
        </a:blip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10090C3-AF21-4F44-B6CF-41B6D1C5CD3A}">
      <dsp:nvSpPr>
        <dsp:cNvPr id="0" name=""/>
        <dsp:cNvSpPr/>
      </dsp:nvSpPr>
      <dsp:spPr>
        <a:xfrm flipH="1" flipV="1">
          <a:off x="7466162" y="2230421"/>
          <a:ext cx="351112" cy="55578"/>
        </a:xfrm>
        <a:prstGeom prst="roundRect">
          <a:avLst/>
        </a:prstGeom>
        <a:solidFill>
          <a:schemeClr val="lt1">
            <a:alpha val="90000"/>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9050" tIns="19050" rIns="19050" bIns="19050" numCol="1" spcCol="1270" anchor="ctr" anchorCtr="0">
          <a:noAutofit/>
        </a:bodyPr>
        <a:lstStyle/>
        <a:p>
          <a:pPr marL="0" lvl="0" indent="0" algn="ctr" defTabSz="222250">
            <a:lnSpc>
              <a:spcPct val="90000"/>
            </a:lnSpc>
            <a:spcBef>
              <a:spcPct val="0"/>
            </a:spcBef>
            <a:spcAft>
              <a:spcPct val="35000"/>
            </a:spcAft>
            <a:buNone/>
          </a:pPr>
          <a:endParaRPr lang="en-US" sz="500" kern="1200" dirty="0"/>
        </a:p>
      </dsp:txBody>
      <dsp:txXfrm rot="10800000">
        <a:off x="7468875" y="2233134"/>
        <a:ext cx="345686" cy="5015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1E3140F-8BFC-4C32-A8F9-B295F8CFA35F}">
      <dsp:nvSpPr>
        <dsp:cNvPr id="0" name=""/>
        <dsp:cNvSpPr/>
      </dsp:nvSpPr>
      <dsp:spPr>
        <a:xfrm>
          <a:off x="3828868" y="44398"/>
          <a:ext cx="5743302" cy="2241607"/>
        </a:xfrm>
        <a:prstGeom prst="rightArrow">
          <a:avLst>
            <a:gd name="adj1" fmla="val 75000"/>
            <a:gd name="adj2" fmla="val 50000"/>
          </a:avLst>
        </a:prstGeom>
        <a:solidFill>
          <a:schemeClr val="lt1"/>
        </a:solidFill>
        <a:ln w="19050" cap="rnd" cmpd="sng" algn="ctr">
          <a:solidFill>
            <a:schemeClr val="accent4"/>
          </a:solidFill>
          <a:prstDash val="solid"/>
        </a:ln>
        <a:effectLst/>
      </dsp:spPr>
      <dsp:style>
        <a:lnRef idx="2">
          <a:schemeClr val="accent4"/>
        </a:lnRef>
        <a:fillRef idx="1">
          <a:schemeClr val="lt1"/>
        </a:fillRef>
        <a:effectRef idx="0">
          <a:schemeClr val="accent4"/>
        </a:effectRef>
        <a:fontRef idx="minor">
          <a:schemeClr val="dk1"/>
        </a:fontRef>
      </dsp:style>
      <dsp:txBody>
        <a:bodyPr spcFirstLastPara="0" vert="horz" wrap="square" lIns="14605" tIns="14605" rIns="14605" bIns="14605" numCol="1" spcCol="1270" anchor="t" anchorCtr="0">
          <a:noAutofit/>
        </a:bodyPr>
        <a:lstStyle/>
        <a:p>
          <a:pPr marL="228600" lvl="1" indent="-228600" algn="l" defTabSz="1022350">
            <a:lnSpc>
              <a:spcPct val="90000"/>
            </a:lnSpc>
            <a:spcBef>
              <a:spcPct val="0"/>
            </a:spcBef>
            <a:spcAft>
              <a:spcPct val="15000"/>
            </a:spcAft>
            <a:buChar char="•"/>
          </a:pPr>
          <a:r>
            <a:rPr lang="id-ID" sz="2300" kern="1200" dirty="0"/>
            <a:t>Dunia  (2010) = 33 juta</a:t>
          </a:r>
          <a:endParaRPr lang="en-US" sz="2300" kern="1200" dirty="0"/>
        </a:p>
        <a:p>
          <a:pPr marL="228600" lvl="1" indent="-228600" algn="l" defTabSz="1022350">
            <a:lnSpc>
              <a:spcPct val="90000"/>
            </a:lnSpc>
            <a:spcBef>
              <a:spcPct val="0"/>
            </a:spcBef>
            <a:spcAft>
              <a:spcPct val="15000"/>
            </a:spcAft>
            <a:buChar char="•"/>
          </a:pPr>
          <a:r>
            <a:rPr lang="id-ID" sz="2300" kern="1200" dirty="0"/>
            <a:t>Amerika = pembunuh no 5</a:t>
          </a:r>
          <a:r>
            <a:rPr lang="en-GB" sz="2300" kern="1200" dirty="0"/>
            <a:t> </a:t>
          </a:r>
          <a:r>
            <a:rPr lang="id-ID" sz="2300" kern="1200" dirty="0"/>
            <a:t>dengan angka kematian 129</a:t>
          </a:r>
          <a:r>
            <a:rPr lang="en-GB" sz="2300" kern="1200" dirty="0"/>
            <a:t>.</a:t>
          </a:r>
          <a:r>
            <a:rPr lang="id-ID" sz="2300" kern="1200" dirty="0"/>
            <a:t>000 per tahun</a:t>
          </a:r>
          <a:endParaRPr lang="en-US" sz="2300" kern="1200" dirty="0"/>
        </a:p>
        <a:p>
          <a:pPr marL="228600" lvl="1" indent="-228600" algn="l" defTabSz="1022350">
            <a:lnSpc>
              <a:spcPct val="90000"/>
            </a:lnSpc>
            <a:spcBef>
              <a:spcPct val="0"/>
            </a:spcBef>
            <a:spcAft>
              <a:spcPct val="15000"/>
            </a:spcAft>
            <a:buChar char="•"/>
          </a:pPr>
          <a:r>
            <a:rPr lang="id-ID" sz="2300" kern="1200" dirty="0"/>
            <a:t>1 orang meninggal per 4 menit akibat </a:t>
          </a:r>
          <a:r>
            <a:rPr lang="id-ID" sz="2300" kern="1200" dirty="0" err="1"/>
            <a:t>stroke</a:t>
          </a:r>
          <a:r>
            <a:rPr lang="id-ID" sz="2300" kern="1200" dirty="0"/>
            <a:t> </a:t>
          </a:r>
          <a:r>
            <a:rPr lang="en-US" sz="2300" kern="1200" dirty="0"/>
            <a:t>. </a:t>
          </a:r>
        </a:p>
      </dsp:txBody>
      <dsp:txXfrm>
        <a:off x="3828868" y="324599"/>
        <a:ext cx="4902699" cy="1681205"/>
      </dsp:txXfrm>
    </dsp:sp>
    <dsp:sp modelId="{1419A277-A65F-4A5C-9D56-C6EF23429199}">
      <dsp:nvSpPr>
        <dsp:cNvPr id="0" name=""/>
        <dsp:cNvSpPr/>
      </dsp:nvSpPr>
      <dsp:spPr>
        <a:xfrm>
          <a:off x="0" y="0"/>
          <a:ext cx="3828868" cy="2241607"/>
        </a:xfrm>
        <a:prstGeom prst="roundRect">
          <a:avLst/>
        </a:prstGeom>
        <a:solidFill>
          <a:schemeClr val="lt1"/>
        </a:solidFill>
        <a:ln w="19050" cap="rnd" cmpd="sng" algn="ctr">
          <a:solidFill>
            <a:schemeClr val="accent2"/>
          </a:solidFill>
          <a:prstDash val="solid"/>
        </a:ln>
        <a:effectLst/>
      </dsp:spPr>
      <dsp:style>
        <a:lnRef idx="2">
          <a:schemeClr val="accent2"/>
        </a:lnRef>
        <a:fillRef idx="1">
          <a:schemeClr val="lt1"/>
        </a:fillRef>
        <a:effectRef idx="0">
          <a:schemeClr val="accent2"/>
        </a:effectRef>
        <a:fontRef idx="minor">
          <a:schemeClr val="dk1"/>
        </a:fontRef>
      </dsp:style>
      <dsp:txBody>
        <a:bodyPr spcFirstLastPara="0" vert="horz" wrap="square" lIns="129540" tIns="64770" rIns="129540" bIns="64770" numCol="1" spcCol="1270" anchor="ctr" anchorCtr="0">
          <a:noAutofit/>
        </a:bodyPr>
        <a:lstStyle/>
        <a:p>
          <a:pPr marL="0" lvl="0" indent="0" algn="ctr" defTabSz="1511300">
            <a:lnSpc>
              <a:spcPct val="90000"/>
            </a:lnSpc>
            <a:spcBef>
              <a:spcPct val="0"/>
            </a:spcBef>
            <a:spcAft>
              <a:spcPct val="35000"/>
            </a:spcAft>
            <a:buNone/>
          </a:pPr>
          <a:r>
            <a:rPr lang="id-ID" sz="3400" b="1" kern="1200" dirty="0"/>
            <a:t>STROKE </a:t>
          </a:r>
          <a:r>
            <a:rPr lang="en-US" sz="3400" b="1" kern="1200" dirty="0"/>
            <a:t>INTERNASIONAL</a:t>
          </a:r>
        </a:p>
      </dsp:txBody>
      <dsp:txXfrm>
        <a:off x="109426" y="109426"/>
        <a:ext cx="3610016" cy="2022755"/>
      </dsp:txXfrm>
    </dsp:sp>
    <dsp:sp modelId="{EF86B166-F77A-4810-B902-810E545A9FBE}">
      <dsp:nvSpPr>
        <dsp:cNvPr id="0" name=""/>
        <dsp:cNvSpPr/>
      </dsp:nvSpPr>
      <dsp:spPr>
        <a:xfrm>
          <a:off x="3828868" y="2466342"/>
          <a:ext cx="5743302" cy="2241607"/>
        </a:xfrm>
        <a:prstGeom prst="rightArrow">
          <a:avLst>
            <a:gd name="adj1" fmla="val 75000"/>
            <a:gd name="adj2" fmla="val 50000"/>
          </a:avLst>
        </a:prstGeom>
        <a:solidFill>
          <a:schemeClr val="lt1"/>
        </a:solidFill>
        <a:ln w="19050" cap="rnd" cmpd="sng" algn="ctr">
          <a:solidFill>
            <a:schemeClr val="accent4"/>
          </a:solidFill>
          <a:prstDash val="solid"/>
        </a:ln>
        <a:effectLst/>
      </dsp:spPr>
      <dsp:style>
        <a:lnRef idx="2">
          <a:schemeClr val="accent4"/>
        </a:lnRef>
        <a:fillRef idx="1">
          <a:schemeClr val="lt1"/>
        </a:fillRef>
        <a:effectRef idx="0">
          <a:schemeClr val="accent4"/>
        </a:effectRef>
        <a:fontRef idx="minor">
          <a:schemeClr val="dk1"/>
        </a:fontRef>
      </dsp:style>
      <dsp:txBody>
        <a:bodyPr spcFirstLastPara="0" vert="horz" wrap="square" lIns="14605" tIns="14605" rIns="14605" bIns="14605" numCol="1" spcCol="1270" anchor="t" anchorCtr="0">
          <a:noAutofit/>
        </a:bodyPr>
        <a:lstStyle/>
        <a:p>
          <a:pPr marL="228600" lvl="1" indent="-228600" algn="l" defTabSz="1022350">
            <a:lnSpc>
              <a:spcPct val="90000"/>
            </a:lnSpc>
            <a:spcBef>
              <a:spcPct val="0"/>
            </a:spcBef>
            <a:spcAft>
              <a:spcPct val="15000"/>
            </a:spcAft>
            <a:buChar char="•"/>
          </a:pPr>
          <a:endParaRPr lang="en-US" sz="2300" kern="1200" dirty="0"/>
        </a:p>
        <a:p>
          <a:pPr marL="228600" lvl="1" indent="-228600" algn="l" defTabSz="1022350">
            <a:lnSpc>
              <a:spcPct val="90000"/>
            </a:lnSpc>
            <a:spcBef>
              <a:spcPct val="0"/>
            </a:spcBef>
            <a:spcAft>
              <a:spcPct val="15000"/>
            </a:spcAft>
            <a:buChar char="•"/>
          </a:pPr>
          <a:r>
            <a:rPr lang="id-ID" sz="2300" kern="1200" dirty="0"/>
            <a:t>7,0 permil </a:t>
          </a:r>
          <a:r>
            <a:rPr lang="en-GB" sz="2300" kern="1200" dirty="0"/>
            <a:t>(</a:t>
          </a:r>
          <a:r>
            <a:rPr lang="en-GB" sz="2300" kern="1200" dirty="0" err="1"/>
            <a:t>Riskesdas</a:t>
          </a:r>
          <a:r>
            <a:rPr lang="en-GB" sz="2300" kern="1200" dirty="0"/>
            <a:t> 2007)</a:t>
          </a:r>
          <a:endParaRPr lang="en-US" sz="2300" kern="1200" dirty="0"/>
        </a:p>
        <a:p>
          <a:pPr marL="228600" lvl="1" indent="-228600" algn="l" defTabSz="1022350">
            <a:lnSpc>
              <a:spcPct val="90000"/>
            </a:lnSpc>
            <a:spcBef>
              <a:spcPct val="0"/>
            </a:spcBef>
            <a:spcAft>
              <a:spcPct val="15000"/>
            </a:spcAft>
            <a:buChar char="•"/>
          </a:pPr>
          <a:r>
            <a:rPr lang="id-ID" sz="2300" kern="1200" dirty="0"/>
            <a:t>12,1 permil (</a:t>
          </a:r>
          <a:r>
            <a:rPr lang="en-GB" sz="2300" kern="1200" dirty="0" err="1"/>
            <a:t>Riskesdas</a:t>
          </a:r>
          <a:r>
            <a:rPr lang="id-ID" sz="2300" kern="1200" dirty="0"/>
            <a:t>2013)</a:t>
          </a:r>
          <a:endParaRPr lang="en-US" sz="2300" kern="1200" dirty="0"/>
        </a:p>
        <a:p>
          <a:pPr marL="228600" lvl="1" indent="-228600" algn="l" defTabSz="1022350">
            <a:lnSpc>
              <a:spcPct val="90000"/>
            </a:lnSpc>
            <a:spcBef>
              <a:spcPct val="0"/>
            </a:spcBef>
            <a:spcAft>
              <a:spcPct val="15000"/>
            </a:spcAft>
            <a:buChar char="•"/>
          </a:pPr>
          <a:r>
            <a:rPr lang="id-ID" sz="2300" kern="1200" dirty="0"/>
            <a:t>4,4 juta meninggal dalam 12 bulan</a:t>
          </a:r>
          <a:endParaRPr lang="en-US" sz="2300" kern="1200" dirty="0"/>
        </a:p>
      </dsp:txBody>
      <dsp:txXfrm>
        <a:off x="3828868" y="2746543"/>
        <a:ext cx="4902699" cy="1681205"/>
      </dsp:txXfrm>
    </dsp:sp>
    <dsp:sp modelId="{E190851A-695E-4518-8495-85C2D165B9CB}">
      <dsp:nvSpPr>
        <dsp:cNvPr id="0" name=""/>
        <dsp:cNvSpPr/>
      </dsp:nvSpPr>
      <dsp:spPr>
        <a:xfrm>
          <a:off x="0" y="2466342"/>
          <a:ext cx="3828868" cy="2241607"/>
        </a:xfrm>
        <a:prstGeom prst="roundRect">
          <a:avLst/>
        </a:prstGeom>
        <a:solidFill>
          <a:schemeClr val="lt1"/>
        </a:solidFill>
        <a:ln w="19050" cap="rnd" cmpd="sng" algn="ctr">
          <a:solidFill>
            <a:schemeClr val="accent2"/>
          </a:solidFill>
          <a:prstDash val="solid"/>
        </a:ln>
        <a:effectLst/>
      </dsp:spPr>
      <dsp:style>
        <a:lnRef idx="2">
          <a:schemeClr val="accent2"/>
        </a:lnRef>
        <a:fillRef idx="1">
          <a:schemeClr val="lt1"/>
        </a:fillRef>
        <a:effectRef idx="0">
          <a:schemeClr val="accent2"/>
        </a:effectRef>
        <a:fontRef idx="minor">
          <a:schemeClr val="dk1"/>
        </a:fontRef>
      </dsp:style>
      <dsp:txBody>
        <a:bodyPr spcFirstLastPara="0" vert="horz" wrap="square" lIns="129540" tIns="64770" rIns="129540" bIns="64770" numCol="1" spcCol="1270" anchor="ctr" anchorCtr="0">
          <a:noAutofit/>
        </a:bodyPr>
        <a:lstStyle/>
        <a:p>
          <a:pPr marL="0" lvl="0" indent="0" algn="ctr" defTabSz="1511300">
            <a:lnSpc>
              <a:spcPct val="90000"/>
            </a:lnSpc>
            <a:spcBef>
              <a:spcPct val="0"/>
            </a:spcBef>
            <a:spcAft>
              <a:spcPct val="35000"/>
            </a:spcAft>
            <a:buNone/>
          </a:pPr>
          <a:r>
            <a:rPr lang="id-ID" sz="3400" b="1" kern="1200" dirty="0"/>
            <a:t>STROKE </a:t>
          </a:r>
          <a:r>
            <a:rPr lang="en-US" sz="3400" b="1" kern="1200" dirty="0"/>
            <a:t>NASIONAL</a:t>
          </a:r>
        </a:p>
      </dsp:txBody>
      <dsp:txXfrm>
        <a:off x="109426" y="2575768"/>
        <a:ext cx="3610016" cy="2022755"/>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1F21B4A-490E-4260-8F61-DDC1BEA517C8}">
      <dsp:nvSpPr>
        <dsp:cNvPr id="0" name=""/>
        <dsp:cNvSpPr/>
      </dsp:nvSpPr>
      <dsp:spPr>
        <a:xfrm>
          <a:off x="812941" y="0"/>
          <a:ext cx="9213339" cy="4753428"/>
        </a:xfrm>
        <a:prstGeom prst="rightArrow">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DFA3B90A-3727-4942-88C9-36C190A0E281}">
      <dsp:nvSpPr>
        <dsp:cNvPr id="0" name=""/>
        <dsp:cNvSpPr/>
      </dsp:nvSpPr>
      <dsp:spPr>
        <a:xfrm>
          <a:off x="2315" y="1426028"/>
          <a:ext cx="1998614" cy="1901371"/>
        </a:xfrm>
        <a:prstGeom prst="roundRect">
          <a:avLst/>
        </a:prstGeom>
        <a:solidFill>
          <a:schemeClr val="lt1"/>
        </a:solidFill>
        <a:ln w="19050" cap="rnd" cmpd="sng" algn="ctr">
          <a:solidFill>
            <a:schemeClr val="accent2"/>
          </a:solidFill>
          <a:prstDash val="solid"/>
        </a:ln>
        <a:effectLst/>
      </dsp:spPr>
      <dsp:style>
        <a:lnRef idx="2">
          <a:schemeClr val="accent2"/>
        </a:lnRef>
        <a:fillRef idx="1">
          <a:schemeClr val="lt1"/>
        </a:fillRef>
        <a:effectRef idx="0">
          <a:schemeClr val="accent2"/>
        </a:effectRef>
        <a:fontRef idx="minor">
          <a:schemeClr val="dk1"/>
        </a:fontRef>
      </dsp:style>
      <dsp:txBody>
        <a:bodyPr spcFirstLastPara="0" vert="horz" wrap="square" lIns="121920" tIns="121920" rIns="121920" bIns="121920" numCol="1" spcCol="1270" anchor="ctr" anchorCtr="0">
          <a:noAutofit/>
        </a:bodyPr>
        <a:lstStyle/>
        <a:p>
          <a:pPr marL="0" lvl="0" indent="0" algn="ctr" defTabSz="1422400">
            <a:lnSpc>
              <a:spcPct val="90000"/>
            </a:lnSpc>
            <a:spcBef>
              <a:spcPct val="0"/>
            </a:spcBef>
            <a:spcAft>
              <a:spcPct val="35000"/>
            </a:spcAft>
            <a:buNone/>
          </a:pPr>
          <a:r>
            <a:rPr lang="en-GB" sz="3200" kern="1200" dirty="0"/>
            <a:t>Acute stage </a:t>
          </a:r>
        </a:p>
        <a:p>
          <a:pPr marL="0" lvl="0" indent="0" algn="ctr" defTabSz="1422400">
            <a:lnSpc>
              <a:spcPct val="90000"/>
            </a:lnSpc>
            <a:spcBef>
              <a:spcPct val="0"/>
            </a:spcBef>
            <a:spcAft>
              <a:spcPct val="35000"/>
            </a:spcAft>
            <a:buNone/>
          </a:pPr>
          <a:r>
            <a:rPr lang="en-GB" sz="3200" kern="1200" dirty="0"/>
            <a:t>25% </a:t>
          </a:r>
        </a:p>
      </dsp:txBody>
      <dsp:txXfrm>
        <a:off x="95132" y="1518845"/>
        <a:ext cx="1812980" cy="1715737"/>
      </dsp:txXfrm>
    </dsp:sp>
    <dsp:sp modelId="{2E606412-A8E6-4749-9E95-6FF477D3A888}">
      <dsp:nvSpPr>
        <dsp:cNvPr id="0" name=""/>
        <dsp:cNvSpPr/>
      </dsp:nvSpPr>
      <dsp:spPr>
        <a:xfrm>
          <a:off x="2211309" y="1426028"/>
          <a:ext cx="1998614" cy="1901371"/>
        </a:xfrm>
        <a:prstGeom prst="roundRect">
          <a:avLst/>
        </a:prstGeom>
        <a:solidFill>
          <a:schemeClr val="lt1"/>
        </a:solidFill>
        <a:ln w="19050" cap="rnd" cmpd="sng" algn="ctr">
          <a:solidFill>
            <a:schemeClr val="accent3"/>
          </a:solidFill>
          <a:prstDash val="solid"/>
        </a:ln>
        <a:effectLst/>
      </dsp:spPr>
      <dsp:style>
        <a:lnRef idx="2">
          <a:schemeClr val="accent3"/>
        </a:lnRef>
        <a:fillRef idx="1">
          <a:schemeClr val="lt1"/>
        </a:fillRef>
        <a:effectRef idx="0">
          <a:schemeClr val="accent3"/>
        </a:effectRef>
        <a:fontRef idx="minor">
          <a:schemeClr val="dk1"/>
        </a:fontRef>
      </dsp:style>
      <dsp:txBody>
        <a:bodyPr spcFirstLastPara="0" vert="horz" wrap="square" lIns="121920" tIns="121920" rIns="121920" bIns="121920" numCol="1" spcCol="1270" anchor="ctr" anchorCtr="0">
          <a:noAutofit/>
        </a:bodyPr>
        <a:lstStyle/>
        <a:p>
          <a:pPr marL="0" lvl="0" indent="0" algn="ctr" defTabSz="1422400">
            <a:lnSpc>
              <a:spcPct val="90000"/>
            </a:lnSpc>
            <a:spcBef>
              <a:spcPct val="0"/>
            </a:spcBef>
            <a:spcAft>
              <a:spcPct val="35000"/>
            </a:spcAft>
            <a:buNone/>
          </a:pPr>
          <a:r>
            <a:rPr lang="en-GB" sz="3200" kern="1200" dirty="0"/>
            <a:t>3 months</a:t>
          </a:r>
        </a:p>
        <a:p>
          <a:pPr marL="0" lvl="0" indent="0" algn="ctr" defTabSz="1422400">
            <a:lnSpc>
              <a:spcPct val="90000"/>
            </a:lnSpc>
            <a:spcBef>
              <a:spcPct val="0"/>
            </a:spcBef>
            <a:spcAft>
              <a:spcPct val="35000"/>
            </a:spcAft>
            <a:buNone/>
          </a:pPr>
          <a:r>
            <a:rPr lang="en-GB" sz="3200" kern="1200" dirty="0"/>
            <a:t>31%</a:t>
          </a:r>
        </a:p>
      </dsp:txBody>
      <dsp:txXfrm>
        <a:off x="2304126" y="1518845"/>
        <a:ext cx="1812980" cy="1715737"/>
      </dsp:txXfrm>
    </dsp:sp>
    <dsp:sp modelId="{94C6488C-6CCA-43B6-B8BC-F0DF83BD83A8}">
      <dsp:nvSpPr>
        <dsp:cNvPr id="0" name=""/>
        <dsp:cNvSpPr/>
      </dsp:nvSpPr>
      <dsp:spPr>
        <a:xfrm>
          <a:off x="4420304" y="1426028"/>
          <a:ext cx="1998614" cy="1901371"/>
        </a:xfrm>
        <a:prstGeom prst="roundRect">
          <a:avLst/>
        </a:prstGeom>
        <a:solidFill>
          <a:schemeClr val="lt1"/>
        </a:solidFill>
        <a:ln w="19050" cap="rnd" cmpd="sng" algn="ctr">
          <a:solidFill>
            <a:schemeClr val="accent4"/>
          </a:solidFill>
          <a:prstDash val="solid"/>
        </a:ln>
        <a:effectLst/>
      </dsp:spPr>
      <dsp:style>
        <a:lnRef idx="2">
          <a:schemeClr val="accent4"/>
        </a:lnRef>
        <a:fillRef idx="1">
          <a:schemeClr val="lt1"/>
        </a:fillRef>
        <a:effectRef idx="0">
          <a:schemeClr val="accent4"/>
        </a:effectRef>
        <a:fontRef idx="minor">
          <a:schemeClr val="dk1"/>
        </a:fontRef>
      </dsp:style>
      <dsp:txBody>
        <a:bodyPr spcFirstLastPara="0" vert="horz" wrap="square" lIns="121920" tIns="121920" rIns="121920" bIns="121920" numCol="1" spcCol="1270" anchor="ctr" anchorCtr="0">
          <a:noAutofit/>
        </a:bodyPr>
        <a:lstStyle/>
        <a:p>
          <a:pPr marL="0" lvl="0" indent="0" algn="ctr" defTabSz="1422400">
            <a:lnSpc>
              <a:spcPct val="90000"/>
            </a:lnSpc>
            <a:spcBef>
              <a:spcPct val="0"/>
            </a:spcBef>
            <a:spcAft>
              <a:spcPct val="35000"/>
            </a:spcAft>
            <a:buNone/>
          </a:pPr>
          <a:r>
            <a:rPr lang="en-GB" sz="3200" kern="1200" dirty="0"/>
            <a:t>12 months</a:t>
          </a:r>
        </a:p>
        <a:p>
          <a:pPr marL="0" lvl="0" indent="0" algn="ctr" defTabSz="1422400">
            <a:lnSpc>
              <a:spcPct val="90000"/>
            </a:lnSpc>
            <a:spcBef>
              <a:spcPct val="0"/>
            </a:spcBef>
            <a:spcAft>
              <a:spcPct val="35000"/>
            </a:spcAft>
            <a:buNone/>
          </a:pPr>
          <a:r>
            <a:rPr lang="en-GB" sz="3200" kern="1200" dirty="0"/>
            <a:t>16%</a:t>
          </a:r>
        </a:p>
      </dsp:txBody>
      <dsp:txXfrm>
        <a:off x="4513121" y="1518845"/>
        <a:ext cx="1812980" cy="1715737"/>
      </dsp:txXfrm>
    </dsp:sp>
    <dsp:sp modelId="{EAD1A0C0-D83F-4EFC-B501-D3088A2CB04D}">
      <dsp:nvSpPr>
        <dsp:cNvPr id="0" name=""/>
        <dsp:cNvSpPr/>
      </dsp:nvSpPr>
      <dsp:spPr>
        <a:xfrm>
          <a:off x="6629298" y="1426028"/>
          <a:ext cx="1998614" cy="1901371"/>
        </a:xfrm>
        <a:prstGeom prst="roundRect">
          <a:avLst/>
        </a:prstGeom>
        <a:solidFill>
          <a:schemeClr val="lt1"/>
        </a:solidFill>
        <a:ln w="19050" cap="rnd" cmpd="sng" algn="ctr">
          <a:solidFill>
            <a:schemeClr val="accent6"/>
          </a:solidFill>
          <a:prstDash val="solid"/>
        </a:ln>
        <a:effectLst/>
      </dsp:spPr>
      <dsp:style>
        <a:lnRef idx="2">
          <a:schemeClr val="accent6"/>
        </a:lnRef>
        <a:fillRef idx="1">
          <a:schemeClr val="lt1"/>
        </a:fillRef>
        <a:effectRef idx="0">
          <a:schemeClr val="accent6"/>
        </a:effectRef>
        <a:fontRef idx="minor">
          <a:schemeClr val="dk1"/>
        </a:fontRef>
      </dsp:style>
      <dsp:txBody>
        <a:bodyPr spcFirstLastPara="0" vert="horz" wrap="square" lIns="121920" tIns="121920" rIns="121920" bIns="121920" numCol="1" spcCol="1270" anchor="ctr" anchorCtr="0">
          <a:noAutofit/>
        </a:bodyPr>
        <a:lstStyle/>
        <a:p>
          <a:pPr marL="0" lvl="0" indent="0" algn="ctr" defTabSz="1422400">
            <a:lnSpc>
              <a:spcPct val="90000"/>
            </a:lnSpc>
            <a:spcBef>
              <a:spcPct val="0"/>
            </a:spcBef>
            <a:spcAft>
              <a:spcPct val="35000"/>
            </a:spcAft>
            <a:buNone/>
          </a:pPr>
          <a:r>
            <a:rPr lang="en-GB" sz="3200" kern="1200" dirty="0"/>
            <a:t>2 years</a:t>
          </a:r>
        </a:p>
        <a:p>
          <a:pPr marL="0" lvl="0" indent="0" algn="ctr" defTabSz="1422400">
            <a:lnSpc>
              <a:spcPct val="90000"/>
            </a:lnSpc>
            <a:spcBef>
              <a:spcPct val="0"/>
            </a:spcBef>
            <a:spcAft>
              <a:spcPct val="35000"/>
            </a:spcAft>
            <a:buNone/>
          </a:pPr>
          <a:r>
            <a:rPr lang="en-GB" sz="3200" kern="1200" dirty="0"/>
            <a:t>19%</a:t>
          </a:r>
        </a:p>
      </dsp:txBody>
      <dsp:txXfrm>
        <a:off x="6722115" y="1518845"/>
        <a:ext cx="1812980" cy="1715737"/>
      </dsp:txXfrm>
    </dsp:sp>
    <dsp:sp modelId="{72EE7A10-F86C-4C8B-AFC8-7888CC59B35F}">
      <dsp:nvSpPr>
        <dsp:cNvPr id="0" name=""/>
        <dsp:cNvSpPr/>
      </dsp:nvSpPr>
      <dsp:spPr>
        <a:xfrm>
          <a:off x="8838293" y="1426028"/>
          <a:ext cx="1998614" cy="1901371"/>
        </a:xfrm>
        <a:prstGeom prst="roundRect">
          <a:avLst/>
        </a:prstGeom>
        <a:solidFill>
          <a:schemeClr val="lt1"/>
        </a:solidFill>
        <a:ln w="19050" cap="rnd" cmpd="sng" algn="ctr">
          <a:solidFill>
            <a:schemeClr val="dk1"/>
          </a:solidFill>
          <a:prstDash val="solid"/>
        </a:ln>
        <a:effectLst/>
      </dsp:spPr>
      <dsp:style>
        <a:lnRef idx="2">
          <a:schemeClr val="dk1"/>
        </a:lnRef>
        <a:fillRef idx="1">
          <a:schemeClr val="lt1"/>
        </a:fillRef>
        <a:effectRef idx="0">
          <a:schemeClr val="dk1"/>
        </a:effectRef>
        <a:fontRef idx="minor">
          <a:schemeClr val="dk1"/>
        </a:fontRef>
      </dsp:style>
      <dsp:txBody>
        <a:bodyPr spcFirstLastPara="0" vert="horz" wrap="square" lIns="121920" tIns="121920" rIns="121920" bIns="121920" numCol="1" spcCol="1270" anchor="ctr" anchorCtr="0">
          <a:noAutofit/>
        </a:bodyPr>
        <a:lstStyle/>
        <a:p>
          <a:pPr marL="0" lvl="0" indent="0" algn="ctr" defTabSz="1422400">
            <a:lnSpc>
              <a:spcPct val="90000"/>
            </a:lnSpc>
            <a:spcBef>
              <a:spcPct val="0"/>
            </a:spcBef>
            <a:spcAft>
              <a:spcPct val="35000"/>
            </a:spcAft>
            <a:buNone/>
          </a:pPr>
          <a:r>
            <a:rPr lang="en-GB" sz="3200" kern="1200" dirty="0"/>
            <a:t>3 years</a:t>
          </a:r>
        </a:p>
        <a:p>
          <a:pPr marL="0" lvl="0" indent="0" algn="ctr" defTabSz="1422400">
            <a:lnSpc>
              <a:spcPct val="90000"/>
            </a:lnSpc>
            <a:spcBef>
              <a:spcPct val="0"/>
            </a:spcBef>
            <a:spcAft>
              <a:spcPct val="35000"/>
            </a:spcAft>
            <a:buNone/>
          </a:pPr>
          <a:r>
            <a:rPr lang="en-GB" sz="3200" kern="1200" dirty="0"/>
            <a:t>29%</a:t>
          </a:r>
        </a:p>
      </dsp:txBody>
      <dsp:txXfrm>
        <a:off x="8931110" y="1518845"/>
        <a:ext cx="1812980" cy="1715737"/>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28C16FC-30DE-4FE2-BF0E-8E709CD7DF87}">
      <dsp:nvSpPr>
        <dsp:cNvPr id="0" name=""/>
        <dsp:cNvSpPr/>
      </dsp:nvSpPr>
      <dsp:spPr>
        <a:xfrm>
          <a:off x="2575773" y="285313"/>
          <a:ext cx="3687127" cy="3687127"/>
        </a:xfrm>
        <a:prstGeom prst="pie">
          <a:avLst>
            <a:gd name="adj1" fmla="val 16200000"/>
            <a:gd name="adj2" fmla="val 1800000"/>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6990" tIns="46990" rIns="46990" bIns="46990" numCol="1" spcCol="1270" anchor="ctr" anchorCtr="0">
          <a:noAutofit/>
        </a:bodyPr>
        <a:lstStyle/>
        <a:p>
          <a:pPr marL="0" lvl="0" indent="0" algn="ctr" defTabSz="1644650">
            <a:lnSpc>
              <a:spcPct val="90000"/>
            </a:lnSpc>
            <a:spcBef>
              <a:spcPct val="0"/>
            </a:spcBef>
            <a:spcAft>
              <a:spcPct val="35000"/>
            </a:spcAft>
            <a:buNone/>
          </a:pPr>
          <a:r>
            <a:rPr lang="en-US" sz="3700" kern="1200" dirty="0"/>
            <a:t>PSIKO</a:t>
          </a:r>
        </a:p>
      </dsp:txBody>
      <dsp:txXfrm>
        <a:off x="4518977" y="1066633"/>
        <a:ext cx="1316831" cy="1097359"/>
      </dsp:txXfrm>
    </dsp:sp>
    <dsp:sp modelId="{0ECDAEDC-CF28-42D7-A830-5B64ABAD4CF1}">
      <dsp:nvSpPr>
        <dsp:cNvPr id="0" name=""/>
        <dsp:cNvSpPr/>
      </dsp:nvSpPr>
      <dsp:spPr>
        <a:xfrm>
          <a:off x="2499836" y="416996"/>
          <a:ext cx="3687127" cy="3687127"/>
        </a:xfrm>
        <a:prstGeom prst="pie">
          <a:avLst>
            <a:gd name="adj1" fmla="val 1800000"/>
            <a:gd name="adj2" fmla="val 9000000"/>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6990" tIns="46990" rIns="46990" bIns="46990" numCol="1" spcCol="1270" anchor="ctr" anchorCtr="0">
          <a:noAutofit/>
        </a:bodyPr>
        <a:lstStyle/>
        <a:p>
          <a:pPr marL="0" lvl="0" indent="0" algn="ctr" defTabSz="1644650">
            <a:lnSpc>
              <a:spcPct val="90000"/>
            </a:lnSpc>
            <a:spcBef>
              <a:spcPct val="0"/>
            </a:spcBef>
            <a:spcAft>
              <a:spcPct val="35000"/>
            </a:spcAft>
            <a:buNone/>
          </a:pPr>
          <a:r>
            <a:rPr lang="en-US" sz="3700" kern="1200" dirty="0"/>
            <a:t>SOSIAL</a:t>
          </a:r>
        </a:p>
      </dsp:txBody>
      <dsp:txXfrm>
        <a:off x="3377723" y="2809239"/>
        <a:ext cx="1975246" cy="965676"/>
      </dsp:txXfrm>
    </dsp:sp>
    <dsp:sp modelId="{5357412B-71ED-4B51-9BE4-D2D90FF27ADE}">
      <dsp:nvSpPr>
        <dsp:cNvPr id="0" name=""/>
        <dsp:cNvSpPr/>
      </dsp:nvSpPr>
      <dsp:spPr>
        <a:xfrm>
          <a:off x="2467481" y="285313"/>
          <a:ext cx="3687127" cy="3687127"/>
        </a:xfrm>
        <a:prstGeom prst="pie">
          <a:avLst>
            <a:gd name="adj1" fmla="val 9000000"/>
            <a:gd name="adj2" fmla="val 16200000"/>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6990" tIns="46990" rIns="46990" bIns="46990" numCol="1" spcCol="1270" anchor="ctr" anchorCtr="0">
          <a:noAutofit/>
        </a:bodyPr>
        <a:lstStyle/>
        <a:p>
          <a:pPr marL="0" lvl="0" indent="0" algn="ctr" defTabSz="1644650">
            <a:lnSpc>
              <a:spcPct val="90000"/>
            </a:lnSpc>
            <a:spcBef>
              <a:spcPct val="0"/>
            </a:spcBef>
            <a:spcAft>
              <a:spcPct val="35000"/>
            </a:spcAft>
            <a:buNone/>
          </a:pPr>
          <a:r>
            <a:rPr lang="en-US" sz="3700" kern="1200" dirty="0"/>
            <a:t>BIO</a:t>
          </a:r>
        </a:p>
      </dsp:txBody>
      <dsp:txXfrm>
        <a:off x="2894573" y="1066633"/>
        <a:ext cx="1316831" cy="1097359"/>
      </dsp:txXfrm>
    </dsp:sp>
    <dsp:sp modelId="{AA04EAF0-7678-47B0-9ED8-EB997C04D70C}">
      <dsp:nvSpPr>
        <dsp:cNvPr id="0" name=""/>
        <dsp:cNvSpPr/>
      </dsp:nvSpPr>
      <dsp:spPr>
        <a:xfrm>
          <a:off x="2347827" y="57062"/>
          <a:ext cx="4143628" cy="4143628"/>
        </a:xfrm>
        <a:prstGeom prst="circularArrow">
          <a:avLst>
            <a:gd name="adj1" fmla="val 5085"/>
            <a:gd name="adj2" fmla="val 327528"/>
            <a:gd name="adj3" fmla="val 1472472"/>
            <a:gd name="adj4" fmla="val 16199432"/>
            <a:gd name="adj5" fmla="val 5932"/>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A01EBDD5-0746-4216-8EDC-E47A15F6E67C}">
      <dsp:nvSpPr>
        <dsp:cNvPr id="0" name=""/>
        <dsp:cNvSpPr/>
      </dsp:nvSpPr>
      <dsp:spPr>
        <a:xfrm>
          <a:off x="2271585" y="188512"/>
          <a:ext cx="4143628" cy="4143628"/>
        </a:xfrm>
        <a:prstGeom prst="circularArrow">
          <a:avLst>
            <a:gd name="adj1" fmla="val 5085"/>
            <a:gd name="adj2" fmla="val 327528"/>
            <a:gd name="adj3" fmla="val 8671970"/>
            <a:gd name="adj4" fmla="val 1800502"/>
            <a:gd name="adj5" fmla="val 5932"/>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16F01393-C306-4F72-AADA-FE24D55888ED}">
      <dsp:nvSpPr>
        <dsp:cNvPr id="0" name=""/>
        <dsp:cNvSpPr/>
      </dsp:nvSpPr>
      <dsp:spPr>
        <a:xfrm>
          <a:off x="2238925" y="57062"/>
          <a:ext cx="4143628" cy="4143628"/>
        </a:xfrm>
        <a:prstGeom prst="circularArrow">
          <a:avLst>
            <a:gd name="adj1" fmla="val 5085"/>
            <a:gd name="adj2" fmla="val 327528"/>
            <a:gd name="adj3" fmla="val 15873039"/>
            <a:gd name="adj4" fmla="val 9000000"/>
            <a:gd name="adj5" fmla="val 5932"/>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28C16FC-30DE-4FE2-BF0E-8E709CD7DF87}">
      <dsp:nvSpPr>
        <dsp:cNvPr id="0" name=""/>
        <dsp:cNvSpPr/>
      </dsp:nvSpPr>
      <dsp:spPr>
        <a:xfrm>
          <a:off x="2575773" y="285313"/>
          <a:ext cx="3687127" cy="3687127"/>
        </a:xfrm>
        <a:prstGeom prst="pie">
          <a:avLst>
            <a:gd name="adj1" fmla="val 16200000"/>
            <a:gd name="adj2" fmla="val 1800000"/>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6990" tIns="46990" rIns="46990" bIns="46990" numCol="1" spcCol="1270" anchor="ctr" anchorCtr="0">
          <a:noAutofit/>
        </a:bodyPr>
        <a:lstStyle/>
        <a:p>
          <a:pPr marL="0" lvl="0" indent="0" algn="ctr" defTabSz="1644650">
            <a:lnSpc>
              <a:spcPct val="90000"/>
            </a:lnSpc>
            <a:spcBef>
              <a:spcPct val="0"/>
            </a:spcBef>
            <a:spcAft>
              <a:spcPct val="35000"/>
            </a:spcAft>
            <a:buNone/>
          </a:pPr>
          <a:r>
            <a:rPr lang="en-US" sz="3700" kern="1200" dirty="0"/>
            <a:t>BIO</a:t>
          </a:r>
        </a:p>
      </dsp:txBody>
      <dsp:txXfrm>
        <a:off x="4518977" y="1066633"/>
        <a:ext cx="1316831" cy="1097359"/>
      </dsp:txXfrm>
    </dsp:sp>
    <dsp:sp modelId="{0ECDAEDC-CF28-42D7-A830-5B64ABAD4CF1}">
      <dsp:nvSpPr>
        <dsp:cNvPr id="0" name=""/>
        <dsp:cNvSpPr/>
      </dsp:nvSpPr>
      <dsp:spPr>
        <a:xfrm>
          <a:off x="2499836" y="416996"/>
          <a:ext cx="3687127" cy="3687127"/>
        </a:xfrm>
        <a:prstGeom prst="pie">
          <a:avLst>
            <a:gd name="adj1" fmla="val 1800000"/>
            <a:gd name="adj2" fmla="val 9000000"/>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6990" tIns="46990" rIns="46990" bIns="46990" numCol="1" spcCol="1270" anchor="ctr" anchorCtr="0">
          <a:noAutofit/>
        </a:bodyPr>
        <a:lstStyle/>
        <a:p>
          <a:pPr marL="0" lvl="0" indent="0" algn="ctr" defTabSz="1644650">
            <a:lnSpc>
              <a:spcPct val="90000"/>
            </a:lnSpc>
            <a:spcBef>
              <a:spcPct val="0"/>
            </a:spcBef>
            <a:spcAft>
              <a:spcPct val="35000"/>
            </a:spcAft>
            <a:buNone/>
          </a:pPr>
          <a:r>
            <a:rPr lang="en-US" sz="3700" kern="1200" dirty="0"/>
            <a:t>SOSIAL</a:t>
          </a:r>
        </a:p>
      </dsp:txBody>
      <dsp:txXfrm>
        <a:off x="3377723" y="2809239"/>
        <a:ext cx="1975246" cy="965676"/>
      </dsp:txXfrm>
    </dsp:sp>
    <dsp:sp modelId="{5357412B-71ED-4B51-9BE4-D2D90FF27ADE}">
      <dsp:nvSpPr>
        <dsp:cNvPr id="0" name=""/>
        <dsp:cNvSpPr/>
      </dsp:nvSpPr>
      <dsp:spPr>
        <a:xfrm>
          <a:off x="2423899" y="285313"/>
          <a:ext cx="3687127" cy="3687127"/>
        </a:xfrm>
        <a:prstGeom prst="pie">
          <a:avLst>
            <a:gd name="adj1" fmla="val 9000000"/>
            <a:gd name="adj2" fmla="val 16200000"/>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6990" tIns="46990" rIns="46990" bIns="46990" numCol="1" spcCol="1270" anchor="ctr" anchorCtr="0">
          <a:noAutofit/>
        </a:bodyPr>
        <a:lstStyle/>
        <a:p>
          <a:pPr marL="0" lvl="0" indent="0" algn="ctr" defTabSz="1644650">
            <a:lnSpc>
              <a:spcPct val="90000"/>
            </a:lnSpc>
            <a:spcBef>
              <a:spcPct val="0"/>
            </a:spcBef>
            <a:spcAft>
              <a:spcPct val="35000"/>
            </a:spcAft>
            <a:buNone/>
          </a:pPr>
          <a:r>
            <a:rPr lang="en-US" sz="3700" kern="1200" dirty="0"/>
            <a:t>PSIKO</a:t>
          </a:r>
        </a:p>
      </dsp:txBody>
      <dsp:txXfrm>
        <a:off x="2850991" y="1066633"/>
        <a:ext cx="1316831" cy="1097359"/>
      </dsp:txXfrm>
    </dsp:sp>
    <dsp:sp modelId="{AA04EAF0-7678-47B0-9ED8-EB997C04D70C}">
      <dsp:nvSpPr>
        <dsp:cNvPr id="0" name=""/>
        <dsp:cNvSpPr/>
      </dsp:nvSpPr>
      <dsp:spPr>
        <a:xfrm>
          <a:off x="2347827" y="57062"/>
          <a:ext cx="4143628" cy="4143628"/>
        </a:xfrm>
        <a:prstGeom prst="circularArrow">
          <a:avLst>
            <a:gd name="adj1" fmla="val 5085"/>
            <a:gd name="adj2" fmla="val 327528"/>
            <a:gd name="adj3" fmla="val 1472472"/>
            <a:gd name="adj4" fmla="val 16199432"/>
            <a:gd name="adj5" fmla="val 5932"/>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A01EBDD5-0746-4216-8EDC-E47A15F6E67C}">
      <dsp:nvSpPr>
        <dsp:cNvPr id="0" name=""/>
        <dsp:cNvSpPr/>
      </dsp:nvSpPr>
      <dsp:spPr>
        <a:xfrm>
          <a:off x="2271585" y="188512"/>
          <a:ext cx="4143628" cy="4143628"/>
        </a:xfrm>
        <a:prstGeom prst="circularArrow">
          <a:avLst>
            <a:gd name="adj1" fmla="val 5085"/>
            <a:gd name="adj2" fmla="val 327528"/>
            <a:gd name="adj3" fmla="val 8671970"/>
            <a:gd name="adj4" fmla="val 1800502"/>
            <a:gd name="adj5" fmla="val 5932"/>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16F01393-C306-4F72-AADA-FE24D55888ED}">
      <dsp:nvSpPr>
        <dsp:cNvPr id="0" name=""/>
        <dsp:cNvSpPr/>
      </dsp:nvSpPr>
      <dsp:spPr>
        <a:xfrm>
          <a:off x="2195344" y="57062"/>
          <a:ext cx="4143628" cy="4143628"/>
        </a:xfrm>
        <a:prstGeom prst="circularArrow">
          <a:avLst>
            <a:gd name="adj1" fmla="val 5085"/>
            <a:gd name="adj2" fmla="val 327528"/>
            <a:gd name="adj3" fmla="val 15873039"/>
            <a:gd name="adj4" fmla="val 9000000"/>
            <a:gd name="adj5" fmla="val 5932"/>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8BDF082-8C4C-42FE-B3AC-EAE00534389A}">
      <dsp:nvSpPr>
        <dsp:cNvPr id="0" name=""/>
        <dsp:cNvSpPr/>
      </dsp:nvSpPr>
      <dsp:spPr>
        <a:xfrm>
          <a:off x="752801" y="0"/>
          <a:ext cx="8531751" cy="4269581"/>
        </a:xfrm>
        <a:prstGeom prst="rightArrow">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140E7E6E-67CC-4B2A-89F8-688D1AE38BCD}">
      <dsp:nvSpPr>
        <dsp:cNvPr id="0" name=""/>
        <dsp:cNvSpPr/>
      </dsp:nvSpPr>
      <dsp:spPr>
        <a:xfrm>
          <a:off x="4410" y="1137262"/>
          <a:ext cx="1928564" cy="1995055"/>
        </a:xfrm>
        <a:prstGeom prst="roundRect">
          <a:avLst/>
        </a:prstGeom>
        <a:solidFill>
          <a:schemeClr val="lt1"/>
        </a:solidFill>
        <a:ln w="19050" cap="rnd" cmpd="sng" algn="ctr">
          <a:solidFill>
            <a:schemeClr val="accent1"/>
          </a:solidFill>
          <a:prstDash val="solid"/>
        </a:ln>
        <a:effectLst/>
      </dsp:spPr>
      <dsp:style>
        <a:lnRef idx="2">
          <a:schemeClr val="accent1"/>
        </a:lnRef>
        <a:fillRef idx="1">
          <a:schemeClr val="lt1"/>
        </a:fillRef>
        <a:effectRef idx="0">
          <a:schemeClr val="accent1"/>
        </a:effectRef>
        <a:fontRef idx="minor">
          <a:schemeClr val="dk1"/>
        </a:fontRef>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en-US" sz="2800" i="0" kern="1200" dirty="0" err="1"/>
            <a:t>Stresor</a:t>
          </a:r>
          <a:r>
            <a:rPr lang="en-US" sz="2800" i="0" kern="1200" dirty="0"/>
            <a:t>:</a:t>
          </a:r>
        </a:p>
        <a:p>
          <a:pPr marL="0" lvl="0" indent="0" algn="ctr" defTabSz="1244600">
            <a:lnSpc>
              <a:spcPct val="90000"/>
            </a:lnSpc>
            <a:spcBef>
              <a:spcPct val="0"/>
            </a:spcBef>
            <a:spcAft>
              <a:spcPct val="35000"/>
            </a:spcAft>
            <a:buNone/>
          </a:pPr>
          <a:r>
            <a:rPr lang="en-US" sz="2800" i="0" kern="1200" dirty="0">
              <a:solidFill>
                <a:srgbClr val="C00000"/>
              </a:solidFill>
            </a:rPr>
            <a:t>Bio</a:t>
          </a:r>
        </a:p>
        <a:p>
          <a:pPr marL="0" lvl="0" indent="0" algn="ctr" defTabSz="1244600">
            <a:lnSpc>
              <a:spcPct val="90000"/>
            </a:lnSpc>
            <a:spcBef>
              <a:spcPct val="0"/>
            </a:spcBef>
            <a:spcAft>
              <a:spcPct val="35000"/>
            </a:spcAft>
            <a:buNone/>
          </a:pPr>
          <a:r>
            <a:rPr lang="en-US" sz="2800" i="0" kern="1200" dirty="0" err="1"/>
            <a:t>Psiko</a:t>
          </a:r>
          <a:endParaRPr lang="en-US" sz="2800" i="0" kern="1200" dirty="0"/>
        </a:p>
        <a:p>
          <a:pPr marL="0" lvl="0" indent="0" algn="ctr" defTabSz="1244600">
            <a:lnSpc>
              <a:spcPct val="90000"/>
            </a:lnSpc>
            <a:spcBef>
              <a:spcPct val="0"/>
            </a:spcBef>
            <a:spcAft>
              <a:spcPct val="35000"/>
            </a:spcAft>
            <a:buNone/>
          </a:pPr>
          <a:r>
            <a:rPr lang="en-US" sz="2800" i="0" kern="1200" dirty="0" err="1"/>
            <a:t>Sos</a:t>
          </a:r>
          <a:endParaRPr lang="en-US" sz="2800" i="0" kern="1200" dirty="0"/>
        </a:p>
      </dsp:txBody>
      <dsp:txXfrm>
        <a:off x="98555" y="1231407"/>
        <a:ext cx="1740274" cy="1806765"/>
      </dsp:txXfrm>
    </dsp:sp>
    <dsp:sp modelId="{31A2FD06-98CD-44DE-95F7-80AEA9FD84E6}">
      <dsp:nvSpPr>
        <dsp:cNvPr id="0" name=""/>
        <dsp:cNvSpPr/>
      </dsp:nvSpPr>
      <dsp:spPr>
        <a:xfrm>
          <a:off x="2029403" y="1117665"/>
          <a:ext cx="1928564" cy="2034250"/>
        </a:xfrm>
        <a:prstGeom prst="roundRect">
          <a:avLst/>
        </a:prstGeom>
        <a:solidFill>
          <a:schemeClr val="lt1"/>
        </a:solidFill>
        <a:ln w="19050" cap="rnd" cmpd="sng" algn="ctr">
          <a:solidFill>
            <a:schemeClr val="accent3"/>
          </a:solidFill>
          <a:prstDash val="solid"/>
        </a:ln>
        <a:effectLst/>
      </dsp:spPr>
      <dsp:style>
        <a:lnRef idx="2">
          <a:schemeClr val="accent3"/>
        </a:lnRef>
        <a:fillRef idx="1">
          <a:schemeClr val="lt1"/>
        </a:fillRef>
        <a:effectRef idx="0">
          <a:schemeClr val="accent3"/>
        </a:effectRef>
        <a:fontRef idx="minor">
          <a:schemeClr val="dk1"/>
        </a:fontRef>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en-US" sz="2800" i="0" kern="1200" dirty="0" err="1"/>
            <a:t>Gejala</a:t>
          </a:r>
          <a:r>
            <a:rPr lang="en-US" sz="2800" i="0" kern="1200" dirty="0"/>
            <a:t> </a:t>
          </a:r>
        </a:p>
        <a:p>
          <a:pPr marL="0" lvl="0" indent="0" algn="ctr" defTabSz="1244600">
            <a:lnSpc>
              <a:spcPct val="90000"/>
            </a:lnSpc>
            <a:spcBef>
              <a:spcPct val="0"/>
            </a:spcBef>
            <a:spcAft>
              <a:spcPct val="35000"/>
            </a:spcAft>
            <a:buNone/>
          </a:pPr>
          <a:r>
            <a:rPr lang="en-US" sz="2800" i="0" kern="1200" dirty="0" err="1"/>
            <a:t>Prodroma</a:t>
          </a:r>
          <a:endParaRPr lang="en-US" sz="2800" i="0" kern="1200" dirty="0"/>
        </a:p>
      </dsp:txBody>
      <dsp:txXfrm>
        <a:off x="2123548" y="1211810"/>
        <a:ext cx="1740274" cy="1845960"/>
      </dsp:txXfrm>
    </dsp:sp>
    <dsp:sp modelId="{B36F440D-248C-469F-8420-98431E2553B7}">
      <dsp:nvSpPr>
        <dsp:cNvPr id="0" name=""/>
        <dsp:cNvSpPr/>
      </dsp:nvSpPr>
      <dsp:spPr>
        <a:xfrm>
          <a:off x="4054395" y="1125026"/>
          <a:ext cx="1928564" cy="2019528"/>
        </a:xfrm>
        <a:prstGeom prst="roundRect">
          <a:avLst/>
        </a:prstGeom>
        <a:solidFill>
          <a:schemeClr val="lt1"/>
        </a:solidFill>
        <a:ln w="19050" cap="rnd" cmpd="sng" algn="ctr">
          <a:solidFill>
            <a:schemeClr val="accent5"/>
          </a:solidFill>
          <a:prstDash val="solid"/>
        </a:ln>
        <a:effectLst/>
      </dsp:spPr>
      <dsp:style>
        <a:lnRef idx="2">
          <a:schemeClr val="accent5"/>
        </a:lnRef>
        <a:fillRef idx="1">
          <a:schemeClr val="lt1"/>
        </a:fillRef>
        <a:effectRef idx="0">
          <a:schemeClr val="accent5"/>
        </a:effectRef>
        <a:fontRef idx="minor">
          <a:schemeClr val="dk1"/>
        </a:fontRef>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en-US" sz="2800" kern="1200" dirty="0"/>
            <a:t>Early Psychosis</a:t>
          </a:r>
        </a:p>
      </dsp:txBody>
      <dsp:txXfrm>
        <a:off x="4148540" y="1219171"/>
        <a:ext cx="1740274" cy="1831238"/>
      </dsp:txXfrm>
    </dsp:sp>
    <dsp:sp modelId="{9FD075C5-07FB-4425-9F63-3BE926EAE7FA}">
      <dsp:nvSpPr>
        <dsp:cNvPr id="0" name=""/>
        <dsp:cNvSpPr/>
      </dsp:nvSpPr>
      <dsp:spPr>
        <a:xfrm>
          <a:off x="6079387" y="1088743"/>
          <a:ext cx="1928564" cy="2092094"/>
        </a:xfrm>
        <a:prstGeom prst="roundRect">
          <a:avLst/>
        </a:prstGeom>
        <a:solidFill>
          <a:schemeClr val="lt1"/>
        </a:solidFill>
        <a:ln w="19050" cap="rnd" cmpd="sng" algn="ctr">
          <a:solidFill>
            <a:schemeClr val="accent2"/>
          </a:solidFill>
          <a:prstDash val="solid"/>
        </a:ln>
        <a:effectLst/>
      </dsp:spPr>
      <dsp:style>
        <a:lnRef idx="2">
          <a:schemeClr val="accent2"/>
        </a:lnRef>
        <a:fillRef idx="1">
          <a:schemeClr val="lt1"/>
        </a:fillRef>
        <a:effectRef idx="0">
          <a:schemeClr val="accent2"/>
        </a:effectRef>
        <a:fontRef idx="minor">
          <a:schemeClr val="dk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i="1" kern="1200"/>
            <a:t>Duration Untreated Psychosis</a:t>
          </a:r>
          <a:endParaRPr lang="en-US" sz="2400" i="1" kern="1200" dirty="0"/>
        </a:p>
      </dsp:txBody>
      <dsp:txXfrm>
        <a:off x="6173532" y="1182888"/>
        <a:ext cx="1740274" cy="1903804"/>
      </dsp:txXfrm>
    </dsp:sp>
    <dsp:sp modelId="{518A6B50-5010-44B5-BBE5-B0339594B3C4}">
      <dsp:nvSpPr>
        <dsp:cNvPr id="0" name=""/>
        <dsp:cNvSpPr/>
      </dsp:nvSpPr>
      <dsp:spPr>
        <a:xfrm>
          <a:off x="8104379" y="1117665"/>
          <a:ext cx="1928564" cy="2034250"/>
        </a:xfrm>
        <a:prstGeom prst="roundRect">
          <a:avLst/>
        </a:prstGeom>
        <a:solidFill>
          <a:schemeClr val="lt1"/>
        </a:solidFill>
        <a:ln w="19050" cap="rnd" cmpd="sng" algn="ctr">
          <a:solidFill>
            <a:schemeClr val="accent3"/>
          </a:solidFill>
          <a:prstDash val="solid"/>
        </a:ln>
        <a:effectLst/>
      </dsp:spPr>
      <dsp:style>
        <a:lnRef idx="2">
          <a:schemeClr val="accent3"/>
        </a:lnRef>
        <a:fillRef idx="1">
          <a:schemeClr val="lt1"/>
        </a:fillRef>
        <a:effectRef idx="0">
          <a:schemeClr val="accent3"/>
        </a:effectRef>
        <a:fontRef idx="minor">
          <a:schemeClr val="dk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i="1" kern="1200" dirty="0"/>
            <a:t>Psychosis</a:t>
          </a:r>
        </a:p>
        <a:p>
          <a:pPr marL="0" lvl="0" indent="0" algn="ctr" defTabSz="1066800">
            <a:lnSpc>
              <a:spcPct val="90000"/>
            </a:lnSpc>
            <a:spcBef>
              <a:spcPct val="0"/>
            </a:spcBef>
            <a:spcAft>
              <a:spcPct val="35000"/>
            </a:spcAft>
            <a:buNone/>
          </a:pPr>
          <a:r>
            <a:rPr lang="en-US" sz="2400" i="1" kern="1200" dirty="0" err="1"/>
            <a:t>Skizofrenia</a:t>
          </a:r>
          <a:endParaRPr lang="en-US" sz="2400" i="1" kern="1200" dirty="0"/>
        </a:p>
      </dsp:txBody>
      <dsp:txXfrm>
        <a:off x="8198524" y="1211810"/>
        <a:ext cx="1740274" cy="1845960"/>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51E9FD2-0A36-4CF2-8DCA-451023A1B1D4}">
      <dsp:nvSpPr>
        <dsp:cNvPr id="0" name=""/>
        <dsp:cNvSpPr/>
      </dsp:nvSpPr>
      <dsp:spPr>
        <a:xfrm rot="16200000">
          <a:off x="2722" y="6737"/>
          <a:ext cx="3867961" cy="3867961"/>
        </a:xfrm>
        <a:prstGeom prst="downArrow">
          <a:avLst>
            <a:gd name="adj1" fmla="val 50000"/>
            <a:gd name="adj2" fmla="val 35000"/>
          </a:avLst>
        </a:prstGeom>
        <a:solidFill>
          <a:schemeClr val="lt1"/>
        </a:solidFill>
        <a:ln w="19050" cap="rnd" cmpd="sng" algn="ctr">
          <a:solidFill>
            <a:schemeClr val="dk1"/>
          </a:solidFill>
          <a:prstDash val="solid"/>
        </a:ln>
        <a:effectLst/>
      </dsp:spPr>
      <dsp:style>
        <a:lnRef idx="2">
          <a:schemeClr val="dk1"/>
        </a:lnRef>
        <a:fillRef idx="1">
          <a:schemeClr val="lt1"/>
        </a:fillRef>
        <a:effectRef idx="0">
          <a:schemeClr val="dk1"/>
        </a:effectRef>
        <a:fontRef idx="minor">
          <a:schemeClr val="dk1"/>
        </a:fontRef>
      </dsp:style>
      <dsp:txBody>
        <a:bodyPr spcFirstLastPara="0" vert="horz" wrap="square" lIns="256032" tIns="256032" rIns="256032" bIns="256032" numCol="1" spcCol="1270" anchor="ctr" anchorCtr="0">
          <a:noAutofit/>
        </a:bodyPr>
        <a:lstStyle/>
        <a:p>
          <a:pPr marL="0" lvl="0" indent="0" algn="ctr" defTabSz="1600200">
            <a:lnSpc>
              <a:spcPct val="90000"/>
            </a:lnSpc>
            <a:spcBef>
              <a:spcPct val="0"/>
            </a:spcBef>
            <a:spcAft>
              <a:spcPct val="35000"/>
            </a:spcAft>
            <a:buNone/>
          </a:pPr>
          <a:r>
            <a:rPr lang="en-US" sz="3600" b="1" kern="1200" dirty="0" err="1"/>
            <a:t>Pencegahan</a:t>
          </a:r>
          <a:r>
            <a:rPr lang="en-US" sz="3600" b="1" kern="1200" dirty="0"/>
            <a:t> </a:t>
          </a:r>
        </a:p>
        <a:p>
          <a:pPr marL="0" lvl="0" indent="0" algn="ctr" defTabSz="1600200">
            <a:lnSpc>
              <a:spcPct val="90000"/>
            </a:lnSpc>
            <a:spcBef>
              <a:spcPct val="0"/>
            </a:spcBef>
            <a:spcAft>
              <a:spcPct val="35000"/>
            </a:spcAft>
            <a:buNone/>
          </a:pPr>
          <a:r>
            <a:rPr lang="en-US" sz="3600" b="1" kern="1200" dirty="0" err="1"/>
            <a:t>Kesehatan</a:t>
          </a:r>
          <a:endParaRPr lang="en-US" sz="3600" b="1" kern="1200" dirty="0"/>
        </a:p>
      </dsp:txBody>
      <dsp:txXfrm rot="5400000">
        <a:off x="2723" y="973727"/>
        <a:ext cx="3191068" cy="1933981"/>
      </dsp:txXfrm>
    </dsp:sp>
    <dsp:sp modelId="{63119189-FFD1-460A-B727-3B20CD95EDAD}">
      <dsp:nvSpPr>
        <dsp:cNvPr id="0" name=""/>
        <dsp:cNvSpPr/>
      </dsp:nvSpPr>
      <dsp:spPr>
        <a:xfrm rot="5400000">
          <a:off x="4398271" y="259"/>
          <a:ext cx="3867961" cy="3880918"/>
        </a:xfrm>
        <a:prstGeom prst="downArrow">
          <a:avLst>
            <a:gd name="adj1" fmla="val 50000"/>
            <a:gd name="adj2" fmla="val 35000"/>
          </a:avLst>
        </a:prstGeom>
        <a:solidFill>
          <a:schemeClr val="lt1"/>
        </a:solidFill>
        <a:ln w="19050" cap="rnd" cmpd="sng" algn="ctr">
          <a:solidFill>
            <a:schemeClr val="accent3"/>
          </a:solidFill>
          <a:prstDash val="solid"/>
        </a:ln>
        <a:effectLst/>
      </dsp:spPr>
      <dsp:style>
        <a:lnRef idx="2">
          <a:schemeClr val="accent3"/>
        </a:lnRef>
        <a:fillRef idx="1">
          <a:schemeClr val="lt1"/>
        </a:fillRef>
        <a:effectRef idx="0">
          <a:schemeClr val="accent3"/>
        </a:effectRef>
        <a:fontRef idx="minor">
          <a:schemeClr val="dk1"/>
        </a:fontRef>
      </dsp:style>
      <dsp:txBody>
        <a:bodyPr spcFirstLastPara="0" vert="horz" wrap="square" lIns="170688" tIns="170688" rIns="170688" bIns="170688" numCol="1" spcCol="1270" anchor="ctr" anchorCtr="0">
          <a:noAutofit/>
        </a:bodyPr>
        <a:lstStyle/>
        <a:p>
          <a:pPr marL="0" lvl="0" indent="0" algn="ctr" defTabSz="1066800">
            <a:lnSpc>
              <a:spcPct val="90000"/>
            </a:lnSpc>
            <a:spcBef>
              <a:spcPct val="0"/>
            </a:spcBef>
            <a:spcAft>
              <a:spcPct val="35000"/>
            </a:spcAft>
            <a:buNone/>
          </a:pPr>
          <a:r>
            <a:rPr lang="en-US" sz="2400" b="1" kern="1200" dirty="0" err="1"/>
            <a:t>Kelompok</a:t>
          </a:r>
          <a:r>
            <a:rPr lang="en-US" sz="2400" b="1" kern="1200" dirty="0"/>
            <a:t> </a:t>
          </a:r>
        </a:p>
        <a:p>
          <a:pPr marL="0" lvl="0" indent="0" algn="ctr" defTabSz="1066800">
            <a:lnSpc>
              <a:spcPct val="90000"/>
            </a:lnSpc>
            <a:spcBef>
              <a:spcPct val="0"/>
            </a:spcBef>
            <a:spcAft>
              <a:spcPct val="35000"/>
            </a:spcAft>
            <a:buNone/>
          </a:pPr>
          <a:r>
            <a:rPr lang="en-US" sz="2400" b="1" kern="1200" dirty="0" err="1"/>
            <a:t>Risiko</a:t>
          </a:r>
          <a:r>
            <a:rPr lang="en-US" sz="2400" b="1" kern="1200" dirty="0"/>
            <a:t> / ODMK</a:t>
          </a:r>
        </a:p>
        <a:p>
          <a:pPr marL="0" lvl="0" indent="0" algn="ctr" defTabSz="1066800">
            <a:lnSpc>
              <a:spcPct val="90000"/>
            </a:lnSpc>
            <a:spcBef>
              <a:spcPct val="0"/>
            </a:spcBef>
            <a:spcAft>
              <a:spcPct val="35000"/>
            </a:spcAft>
            <a:buNone/>
          </a:pPr>
          <a:r>
            <a:rPr lang="en-US" sz="2400" b="1" kern="1200" dirty="0">
              <a:solidFill>
                <a:srgbClr val="FF0000"/>
              </a:solidFill>
            </a:rPr>
            <a:t>STROKE</a:t>
          </a:r>
        </a:p>
        <a:p>
          <a:pPr marL="0" lvl="0" indent="0" algn="ctr" defTabSz="1066800">
            <a:lnSpc>
              <a:spcPct val="90000"/>
            </a:lnSpc>
            <a:spcBef>
              <a:spcPct val="0"/>
            </a:spcBef>
            <a:spcAft>
              <a:spcPct val="35000"/>
            </a:spcAft>
            <a:buNone/>
          </a:pPr>
          <a:endParaRPr lang="en-US" sz="2000" b="1" kern="1200" dirty="0"/>
        </a:p>
      </dsp:txBody>
      <dsp:txXfrm rot="-5400000">
        <a:off x="5068686" y="973727"/>
        <a:ext cx="3204025" cy="1933981"/>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B101521-4557-4F45-8AAC-C379DBC22392}">
      <dsp:nvSpPr>
        <dsp:cNvPr id="0" name=""/>
        <dsp:cNvSpPr/>
      </dsp:nvSpPr>
      <dsp:spPr>
        <a:xfrm rot="5400000">
          <a:off x="-213497" y="215670"/>
          <a:ext cx="1423319" cy="996323"/>
        </a:xfrm>
        <a:prstGeom prst="chevron">
          <a:avLst/>
        </a:prstGeom>
        <a:gradFill rotWithShape="1">
          <a:gsLst>
            <a:gs pos="0">
              <a:schemeClr val="accent1">
                <a:tint val="65000"/>
                <a:lumMod val="110000"/>
              </a:schemeClr>
            </a:gs>
            <a:gs pos="88000">
              <a:schemeClr val="accent1">
                <a:tint val="90000"/>
              </a:schemeClr>
            </a:gs>
          </a:gsLst>
          <a:lin ang="5400000" scaled="0"/>
        </a:gradFill>
        <a:ln w="12700" cap="rnd" cmpd="sng" algn="ctr">
          <a:solidFill>
            <a:schemeClr val="accent1"/>
          </a:solidFill>
          <a:prstDash val="solid"/>
        </a:ln>
        <a:effectLst/>
      </dsp:spPr>
      <dsp:style>
        <a:lnRef idx="1">
          <a:schemeClr val="accent1"/>
        </a:lnRef>
        <a:fillRef idx="2">
          <a:schemeClr val="accent1"/>
        </a:fillRef>
        <a:effectRef idx="1">
          <a:schemeClr val="accent1"/>
        </a:effectRef>
        <a:fontRef idx="minor">
          <a:schemeClr val="dk1"/>
        </a:fontRef>
      </dsp:style>
      <dsp:txBody>
        <a:bodyPr spcFirstLastPara="0" vert="horz" wrap="square" lIns="18415" tIns="18415" rIns="18415" bIns="18415" numCol="1" spcCol="1270" anchor="ctr" anchorCtr="0">
          <a:noAutofit/>
        </a:bodyPr>
        <a:lstStyle/>
        <a:p>
          <a:pPr marL="0" lvl="0" indent="0" algn="ctr" defTabSz="1289050">
            <a:lnSpc>
              <a:spcPct val="90000"/>
            </a:lnSpc>
            <a:spcBef>
              <a:spcPct val="0"/>
            </a:spcBef>
            <a:spcAft>
              <a:spcPct val="35000"/>
            </a:spcAft>
            <a:buNone/>
          </a:pPr>
          <a:r>
            <a:rPr lang="en-US" sz="2900" kern="1200" dirty="0"/>
            <a:t>1</a:t>
          </a:r>
        </a:p>
      </dsp:txBody>
      <dsp:txXfrm rot="-5400000">
        <a:off x="2" y="500334"/>
        <a:ext cx="996323" cy="426996"/>
      </dsp:txXfrm>
    </dsp:sp>
    <dsp:sp modelId="{7C0D97EB-3FD9-4E80-9295-99E321A568AF}">
      <dsp:nvSpPr>
        <dsp:cNvPr id="0" name=""/>
        <dsp:cNvSpPr/>
      </dsp:nvSpPr>
      <dsp:spPr>
        <a:xfrm rot="5400000">
          <a:off x="4333738" y="-3335242"/>
          <a:ext cx="925157" cy="7599988"/>
        </a:xfrm>
        <a:prstGeom prst="round2SameRect">
          <a:avLst/>
        </a:prstGeom>
        <a:solidFill>
          <a:schemeClr val="lt1">
            <a:alpha val="90000"/>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13360" tIns="19050" rIns="19050" bIns="19050" numCol="1" spcCol="1270" anchor="ctr" anchorCtr="0">
          <a:noAutofit/>
        </a:bodyPr>
        <a:lstStyle/>
        <a:p>
          <a:pPr marL="285750" lvl="1" indent="-285750" algn="l" defTabSz="1333500">
            <a:lnSpc>
              <a:spcPct val="90000"/>
            </a:lnSpc>
            <a:spcBef>
              <a:spcPct val="0"/>
            </a:spcBef>
            <a:spcAft>
              <a:spcPct val="15000"/>
            </a:spcAft>
            <a:buChar char="•"/>
          </a:pPr>
          <a:r>
            <a:rPr lang="en-US" sz="3000" kern="1200" dirty="0"/>
            <a:t>Mood yang </a:t>
          </a:r>
          <a:r>
            <a:rPr lang="en-US" sz="3000" kern="1200" dirty="0" err="1"/>
            <a:t>depresi</a:t>
          </a:r>
          <a:r>
            <a:rPr lang="en-US" sz="3000" kern="1200" dirty="0"/>
            <a:t>, </a:t>
          </a:r>
          <a:r>
            <a:rPr lang="en-US" sz="3000" kern="1200" dirty="0" err="1"/>
            <a:t>perasaan</a:t>
          </a:r>
          <a:r>
            <a:rPr lang="en-US" sz="3000" kern="1200" dirty="0"/>
            <a:t> </a:t>
          </a:r>
          <a:r>
            <a:rPr lang="en-US" sz="3000" kern="1200" dirty="0" err="1"/>
            <a:t>sedih</a:t>
          </a:r>
          <a:r>
            <a:rPr lang="en-US" sz="3000" kern="1200" dirty="0"/>
            <a:t>, </a:t>
          </a:r>
          <a:r>
            <a:rPr lang="en-US" sz="3000" kern="1200" dirty="0" err="1"/>
            <a:t>menangis</a:t>
          </a:r>
          <a:r>
            <a:rPr lang="en-US" sz="3000" kern="1200" dirty="0"/>
            <a:t>, </a:t>
          </a:r>
          <a:r>
            <a:rPr lang="en-US" sz="3000" kern="1200" dirty="0" err="1"/>
            <a:t>dan</a:t>
          </a:r>
          <a:r>
            <a:rPr lang="en-US" sz="3000" kern="1200" dirty="0"/>
            <a:t> </a:t>
          </a:r>
          <a:r>
            <a:rPr lang="en-US" sz="3000" kern="1200" dirty="0" err="1"/>
            <a:t>murung</a:t>
          </a:r>
          <a:endParaRPr lang="en-US" sz="3000" kern="1200" dirty="0"/>
        </a:p>
      </dsp:txBody>
      <dsp:txXfrm rot="-5400000">
        <a:off x="996323" y="47335"/>
        <a:ext cx="7554826" cy="834833"/>
      </dsp:txXfrm>
    </dsp:sp>
    <dsp:sp modelId="{3758B9EE-0A8B-4C7C-ACA9-BB45800D63C7}">
      <dsp:nvSpPr>
        <dsp:cNvPr id="0" name=""/>
        <dsp:cNvSpPr/>
      </dsp:nvSpPr>
      <dsp:spPr>
        <a:xfrm rot="5400000">
          <a:off x="-213497" y="1442556"/>
          <a:ext cx="1423319" cy="996323"/>
        </a:xfrm>
        <a:prstGeom prst="chevron">
          <a:avLst/>
        </a:prstGeom>
        <a:gradFill rotWithShape="1">
          <a:gsLst>
            <a:gs pos="0">
              <a:schemeClr val="accent3">
                <a:tint val="65000"/>
                <a:lumMod val="110000"/>
              </a:schemeClr>
            </a:gs>
            <a:gs pos="88000">
              <a:schemeClr val="accent3">
                <a:tint val="90000"/>
              </a:schemeClr>
            </a:gs>
          </a:gsLst>
          <a:lin ang="5400000" scaled="0"/>
        </a:gradFill>
        <a:ln w="12700" cap="rnd" cmpd="sng" algn="ctr">
          <a:solidFill>
            <a:schemeClr val="accent3"/>
          </a:solidFill>
          <a:prstDash val="solid"/>
        </a:ln>
        <a:effectLst/>
      </dsp:spPr>
      <dsp:style>
        <a:lnRef idx="1">
          <a:schemeClr val="accent3"/>
        </a:lnRef>
        <a:fillRef idx="2">
          <a:schemeClr val="accent3"/>
        </a:fillRef>
        <a:effectRef idx="1">
          <a:schemeClr val="accent3"/>
        </a:effectRef>
        <a:fontRef idx="minor">
          <a:schemeClr val="dk1"/>
        </a:fontRef>
      </dsp:style>
      <dsp:txBody>
        <a:bodyPr spcFirstLastPara="0" vert="horz" wrap="square" lIns="18415" tIns="18415" rIns="18415" bIns="18415" numCol="1" spcCol="1270" anchor="ctr" anchorCtr="0">
          <a:noAutofit/>
        </a:bodyPr>
        <a:lstStyle/>
        <a:p>
          <a:pPr marL="0" lvl="0" indent="0" algn="ctr" defTabSz="1289050">
            <a:lnSpc>
              <a:spcPct val="90000"/>
            </a:lnSpc>
            <a:spcBef>
              <a:spcPct val="0"/>
            </a:spcBef>
            <a:spcAft>
              <a:spcPct val="35000"/>
            </a:spcAft>
            <a:buNone/>
          </a:pPr>
          <a:r>
            <a:rPr lang="en-US" sz="2900" kern="1200" dirty="0"/>
            <a:t>2</a:t>
          </a:r>
        </a:p>
      </dsp:txBody>
      <dsp:txXfrm rot="-5400000">
        <a:off x="2" y="1727220"/>
        <a:ext cx="996323" cy="426996"/>
      </dsp:txXfrm>
    </dsp:sp>
    <dsp:sp modelId="{9B5E34E9-BFD1-4C49-8CCB-D79B59BB7373}">
      <dsp:nvSpPr>
        <dsp:cNvPr id="0" name=""/>
        <dsp:cNvSpPr/>
      </dsp:nvSpPr>
      <dsp:spPr>
        <a:xfrm rot="5400000">
          <a:off x="4333738" y="-2108356"/>
          <a:ext cx="925157" cy="7599988"/>
        </a:xfrm>
        <a:prstGeom prst="round2SameRect">
          <a:avLst/>
        </a:prstGeom>
        <a:solidFill>
          <a:schemeClr val="lt1">
            <a:alpha val="90000"/>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13360" tIns="19050" rIns="19050" bIns="19050" numCol="1" spcCol="1270" anchor="ctr" anchorCtr="0">
          <a:noAutofit/>
        </a:bodyPr>
        <a:lstStyle/>
        <a:p>
          <a:pPr marL="285750" lvl="1" indent="-285750" algn="l" defTabSz="1333500">
            <a:lnSpc>
              <a:spcPct val="90000"/>
            </a:lnSpc>
            <a:spcBef>
              <a:spcPct val="0"/>
            </a:spcBef>
            <a:spcAft>
              <a:spcPct val="15000"/>
            </a:spcAft>
            <a:buChar char="•"/>
          </a:pPr>
          <a:r>
            <a:rPr lang="en-US" sz="3000" kern="1200" dirty="0" err="1"/>
            <a:t>Kehilangan</a:t>
          </a:r>
          <a:r>
            <a:rPr lang="en-US" sz="3000" kern="1200" dirty="0"/>
            <a:t> </a:t>
          </a:r>
          <a:r>
            <a:rPr lang="en-US" sz="3000" kern="1200" dirty="0" err="1"/>
            <a:t>minat</a:t>
          </a:r>
          <a:r>
            <a:rPr lang="en-US" sz="3000" kern="1200" dirty="0"/>
            <a:t>, </a:t>
          </a:r>
          <a:r>
            <a:rPr lang="en-US" sz="3000" kern="1200" dirty="0" err="1"/>
            <a:t>kegembiraan</a:t>
          </a:r>
          <a:r>
            <a:rPr lang="en-US" sz="3000" kern="1200" dirty="0"/>
            <a:t> </a:t>
          </a:r>
          <a:r>
            <a:rPr lang="en-US" sz="3000" kern="1200" dirty="0" err="1"/>
            <a:t>dan</a:t>
          </a:r>
          <a:r>
            <a:rPr lang="en-US" sz="3000" kern="1200" dirty="0"/>
            <a:t> </a:t>
          </a:r>
          <a:r>
            <a:rPr lang="en-US" sz="3000" kern="1200" dirty="0" err="1"/>
            <a:t>hobi</a:t>
          </a:r>
          <a:endParaRPr lang="en-US" sz="3000" kern="1200" dirty="0"/>
        </a:p>
      </dsp:txBody>
      <dsp:txXfrm rot="-5400000">
        <a:off x="996323" y="1274221"/>
        <a:ext cx="7554826" cy="834833"/>
      </dsp:txXfrm>
    </dsp:sp>
    <dsp:sp modelId="{FCE9C08B-5799-45E4-952E-BB4839C115AB}">
      <dsp:nvSpPr>
        <dsp:cNvPr id="0" name=""/>
        <dsp:cNvSpPr/>
      </dsp:nvSpPr>
      <dsp:spPr>
        <a:xfrm rot="5400000">
          <a:off x="-213497" y="2669443"/>
          <a:ext cx="1423319" cy="996323"/>
        </a:xfrm>
        <a:prstGeom prst="chevron">
          <a:avLst/>
        </a:prstGeom>
        <a:gradFill rotWithShape="1">
          <a:gsLst>
            <a:gs pos="0">
              <a:schemeClr val="accent4">
                <a:tint val="65000"/>
                <a:lumMod val="110000"/>
              </a:schemeClr>
            </a:gs>
            <a:gs pos="88000">
              <a:schemeClr val="accent4">
                <a:tint val="90000"/>
              </a:schemeClr>
            </a:gs>
          </a:gsLst>
          <a:lin ang="5400000" scaled="0"/>
        </a:gradFill>
        <a:ln w="12700" cap="rnd" cmpd="sng" algn="ctr">
          <a:solidFill>
            <a:schemeClr val="accent4"/>
          </a:solidFill>
          <a:prstDash val="solid"/>
        </a:ln>
        <a:effectLst/>
      </dsp:spPr>
      <dsp:style>
        <a:lnRef idx="1">
          <a:schemeClr val="accent4"/>
        </a:lnRef>
        <a:fillRef idx="2">
          <a:schemeClr val="accent4"/>
        </a:fillRef>
        <a:effectRef idx="1">
          <a:schemeClr val="accent4"/>
        </a:effectRef>
        <a:fontRef idx="minor">
          <a:schemeClr val="dk1"/>
        </a:fontRef>
      </dsp:style>
      <dsp:txBody>
        <a:bodyPr spcFirstLastPara="0" vert="horz" wrap="square" lIns="18415" tIns="18415" rIns="18415" bIns="18415" numCol="1" spcCol="1270" anchor="ctr" anchorCtr="0">
          <a:noAutofit/>
        </a:bodyPr>
        <a:lstStyle/>
        <a:p>
          <a:pPr marL="0" lvl="0" indent="0" algn="ctr" defTabSz="1289050">
            <a:lnSpc>
              <a:spcPct val="90000"/>
            </a:lnSpc>
            <a:spcBef>
              <a:spcPct val="0"/>
            </a:spcBef>
            <a:spcAft>
              <a:spcPct val="35000"/>
            </a:spcAft>
            <a:buNone/>
          </a:pPr>
          <a:r>
            <a:rPr lang="en-US" sz="2900" kern="1200" dirty="0"/>
            <a:t>3</a:t>
          </a:r>
        </a:p>
      </dsp:txBody>
      <dsp:txXfrm rot="-5400000">
        <a:off x="2" y="2954107"/>
        <a:ext cx="996323" cy="426996"/>
      </dsp:txXfrm>
    </dsp:sp>
    <dsp:sp modelId="{183CC69A-F31F-4FAB-AED3-3F81A50570AF}">
      <dsp:nvSpPr>
        <dsp:cNvPr id="0" name=""/>
        <dsp:cNvSpPr/>
      </dsp:nvSpPr>
      <dsp:spPr>
        <a:xfrm rot="5400000">
          <a:off x="4333738" y="-881470"/>
          <a:ext cx="925157" cy="7599988"/>
        </a:xfrm>
        <a:prstGeom prst="round2SameRect">
          <a:avLst/>
        </a:prstGeom>
        <a:solidFill>
          <a:schemeClr val="lt1">
            <a:alpha val="90000"/>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13360" tIns="19050" rIns="19050" bIns="19050" numCol="1" spcCol="1270" anchor="ctr" anchorCtr="0">
          <a:noAutofit/>
        </a:bodyPr>
        <a:lstStyle/>
        <a:p>
          <a:pPr marL="285750" lvl="1" indent="-285750" algn="l" defTabSz="1333500">
            <a:lnSpc>
              <a:spcPct val="90000"/>
            </a:lnSpc>
            <a:spcBef>
              <a:spcPct val="0"/>
            </a:spcBef>
            <a:spcAft>
              <a:spcPct val="15000"/>
            </a:spcAft>
            <a:buChar char="•"/>
          </a:pPr>
          <a:r>
            <a:rPr lang="en-US" sz="3000" kern="1200" dirty="0" err="1"/>
            <a:t>Mudah</a:t>
          </a:r>
          <a:r>
            <a:rPr lang="en-US" sz="3000" kern="1200" dirty="0"/>
            <a:t> Lelah, </a:t>
          </a:r>
          <a:r>
            <a:rPr lang="en-US" sz="3000" kern="1200" dirty="0" err="1"/>
            <a:t>lesu</a:t>
          </a:r>
          <a:r>
            <a:rPr lang="en-US" sz="3000" kern="1200" dirty="0"/>
            <a:t>, </a:t>
          </a:r>
          <a:r>
            <a:rPr lang="en-US" sz="3000" kern="1200" dirty="0" err="1"/>
            <a:t>seperti</a:t>
          </a:r>
          <a:r>
            <a:rPr lang="en-US" sz="3000" kern="1200" dirty="0"/>
            <a:t> </a:t>
          </a:r>
          <a:r>
            <a:rPr lang="en-US" sz="3000" kern="1200" dirty="0" err="1"/>
            <a:t>tidak</a:t>
          </a:r>
          <a:r>
            <a:rPr lang="en-US" sz="3000" kern="1200" dirty="0"/>
            <a:t> </a:t>
          </a:r>
          <a:r>
            <a:rPr lang="en-US" sz="3000" kern="1200" dirty="0" err="1"/>
            <a:t>bertenaga</a:t>
          </a:r>
          <a:endParaRPr lang="en-US" sz="3000" kern="1200" dirty="0"/>
        </a:p>
      </dsp:txBody>
      <dsp:txXfrm rot="-5400000">
        <a:off x="996323" y="2501107"/>
        <a:ext cx="7554826" cy="834833"/>
      </dsp:txXfrm>
    </dsp:sp>
  </dsp:spTree>
</dsp:drawing>
</file>

<file path=ppt/diagrams/layout1.xml><?xml version="1.0" encoding="utf-8"?>
<dgm:layoutDef xmlns:dgm="http://schemas.openxmlformats.org/drawingml/2006/diagram" xmlns:a="http://schemas.openxmlformats.org/drawingml/2006/main" uniqueId="urn:microsoft.com/office/officeart/2005/8/layout/pyramid2">
  <dgm:title val=""/>
  <dgm:desc val=""/>
  <dgm:catLst>
    <dgm:cat type="pyramid" pri="3000"/>
    <dgm:cat type="list" pri="21000"/>
    <dgm:cat type="convert" pri="17000"/>
  </dgm:catLst>
  <dgm:sampData useDef="1">
    <dgm:dataModel>
      <dgm:ptLst/>
      <dgm:bg/>
      <dgm:whole/>
    </dgm:dataModel>
  </dgm:sampData>
  <dgm:styleData useDef="1">
    <dgm:dataModel>
      <dgm:ptLst/>
      <dgm:bg/>
      <dgm:whole/>
    </dgm:dataModel>
  </dgm:styleData>
  <dgm:clrData useDef="1">
    <dgm:dataModel>
      <dgm:ptLst/>
      <dgm:bg/>
      <dgm:whole/>
    </dgm:dataModel>
  </dgm:clrData>
  <dgm:layoutNode name="compositeShape">
    <dgm:alg type="composite"/>
    <dgm:shape xmlns:r="http://schemas.openxmlformats.org/officeDocument/2006/relationships" r:blip="">
      <dgm:adjLst/>
    </dgm:shape>
    <dgm:presOf/>
    <dgm:varLst>
      <dgm:dir/>
      <dgm:resizeHandles/>
    </dgm:varLst>
    <dgm:choose name="Name0">
      <dgm:if name="Name1" func="var" arg="dir" op="equ" val="norm">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l" for="ch" forName="theList" refType="w" refFor="ch" refForName="pyramid" fact="0.5"/>
          <dgm:constr type="h" for="des" forName="aSpace" refType="h" fact="0.1"/>
        </dgm:constrLst>
      </dgm:if>
      <dgm:else name="Name2">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r" for="ch" forName="theList" refType="w" refFor="ch" refForName="pyramid" fact="0.5"/>
          <dgm:constr type="h" for="des" forName="aSpace" refType="h" fact="0.1"/>
        </dgm:constrLst>
      </dgm:else>
    </dgm:choose>
    <dgm:ruleLst/>
    <dgm:choose name="Name3">
      <dgm:if name="Name4" axis="ch" ptType="node" func="cnt" op="gte" val="1">
        <dgm:layoutNode name="pyramid" styleLbl="node1">
          <dgm:alg type="sp"/>
          <dgm:shape xmlns:r="http://schemas.openxmlformats.org/officeDocument/2006/relationships" type="triangle" r:blip="">
            <dgm:adjLst/>
          </dgm:shape>
          <dgm:presOf/>
          <dgm:constrLst/>
          <dgm:ruleLst/>
        </dgm:layoutNode>
        <dgm:layoutNode name="theList">
          <dgm:alg type="lin">
            <dgm:param type="linDir" val="fromT"/>
          </dgm:alg>
          <dgm:shape xmlns:r="http://schemas.openxmlformats.org/officeDocument/2006/relationships" r:blip="">
            <dgm:adjLst/>
          </dgm:shape>
          <dgm:presOf/>
          <dgm:constrLst>
            <dgm:constr type="w" for="ch" forName="aNode" refType="w"/>
            <dgm:constr type="h" for="ch" forName="aNode" refType="h"/>
            <dgm:constr type="primFontSz" for="ch" ptType="node" op="equ"/>
          </dgm:constrLst>
          <dgm:ruleLst/>
          <dgm:forEach name="aNodeForEach" axis="ch" ptType="node">
            <dgm:layoutNode name="aNode" styleLbl="fgAcc1">
              <dgm:varLst>
                <dgm:bulletEnabled val="1"/>
              </dgm:varLst>
              <dgm:alg type="tx"/>
              <dgm:shape xmlns:r="http://schemas.openxmlformats.org/officeDocument/2006/relationships" type="roundRect" r:blip="">
                <dgm:adjLst/>
              </dgm:shape>
              <dgm:presOf axis="desOrSelf" ptType="node"/>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aSpace">
              <dgm:alg type="sp"/>
              <dgm:shape xmlns:r="http://schemas.openxmlformats.org/officeDocument/2006/relationships" r:blip="">
                <dgm:adjLst/>
              </dgm:shape>
              <dgm:presOf/>
              <dgm:constrLst/>
              <dgm:ruleLst/>
            </dgm:layoutNode>
          </dgm:forEach>
        </dgm:layoutNode>
      </dgm:if>
      <dgm:else name="Name5"/>
    </dgm:choose>
  </dgm:layoutNode>
</dgm:layoutDef>
</file>

<file path=ppt/diagrams/layout2.xml><?xml version="1.0" encoding="utf-8"?>
<dgm:layoutDef xmlns:dgm="http://schemas.openxmlformats.org/drawingml/2006/diagram" xmlns:a="http://schemas.openxmlformats.org/drawingml/2006/main" uniqueId="urn:microsoft.com/office/officeart/2005/8/layout/vList6">
  <dgm:title val=""/>
  <dgm:desc val=""/>
  <dgm:catLst>
    <dgm:cat type="process" pri="22000"/>
    <dgm:cat type="list" pri="1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dgm:varLst>
    <dgm:alg type="lin">
      <dgm:param type="linDir" val="fromT"/>
    </dgm:alg>
    <dgm:shape xmlns:r="http://schemas.openxmlformats.org/officeDocument/2006/relationships" r:blip="">
      <dgm:adjLst/>
    </dgm:shape>
    <dgm:presOf/>
    <dgm:constrLst>
      <dgm:constr type="w" for="ch" forName="linNode" refType="w"/>
      <dgm:constr type="h" for="ch" forName="linNode" refType="h"/>
      <dgm:constr type="h" for="ch" forName="spacing" refType="h" refFor="ch" refForName="linNode" fact="0.1"/>
      <dgm:constr type="primFontSz" for="des" forName="parentShp" op="equ" val="65"/>
      <dgm:constr type="primFontSz" for="des" forName="childShp" op="equ" val="65"/>
    </dgm:constrLst>
    <dgm:ruleLst/>
    <dgm:forEach name="Name1" axis="ch" ptType="node">
      <dgm:layoutNode name="linNode">
        <dgm:choose name="Name2">
          <dgm:if name="Name3" func="var" arg="dir" op="equ" val="norm">
            <dgm:alg type="lin">
              <dgm:param type="linDir" val="fromL"/>
            </dgm:alg>
          </dgm:if>
          <dgm:else name="Name4">
            <dgm:alg type="lin">
              <dgm:param type="linDir" val="fromR"/>
            </dgm:alg>
          </dgm:else>
        </dgm:choose>
        <dgm:shape xmlns:r="http://schemas.openxmlformats.org/officeDocument/2006/relationships" r:blip="">
          <dgm:adjLst/>
        </dgm:shape>
        <dgm:presOf/>
        <dgm:choose name="Name5">
          <dgm:if name="Name6" func="var" arg="dir" op="equ" val="norm">
            <dgm:constrLst>
              <dgm:constr type="w" for="ch" forName="parentShp" refType="w" fact="0.4"/>
              <dgm:constr type="h" for="ch" forName="parentShp" refType="h"/>
              <dgm:constr type="w" for="ch" forName="childShp" refType="w" fact="0.6"/>
              <dgm:constr type="h" for="ch" forName="childShp" refType="h" refFor="ch" refForName="parentShp"/>
            </dgm:constrLst>
          </dgm:if>
          <dgm:else name="Name7">
            <dgm:constrLst>
              <dgm:constr type="w" for="ch" forName="parentShp" refType="w" fact="0.4"/>
              <dgm:constr type="h" for="ch" forName="parentShp" refType="h"/>
              <dgm:constr type="w" for="ch" forName="childShp" refType="w" fact="0.6"/>
              <dgm:constr type="h" for="ch" forName="childShp" refType="h" refFor="ch" refForName="parentShp"/>
            </dgm:constrLst>
          </dgm:else>
        </dgm:choose>
        <dgm:ruleLst/>
        <dgm:layoutNode name="parentShp" styleLbl="node1">
          <dgm:varLst>
            <dgm:bulletEnabled val="1"/>
          </dgm:varLst>
          <dgm:alg type="tx"/>
          <dgm:shape xmlns:r="http://schemas.openxmlformats.org/officeDocument/2006/relationships" type="roundRect" r:blip="">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layoutNode name="childShp" styleLbl="bgAccFollowNode1">
          <dgm:varLst>
            <dgm:bulletEnabled val="1"/>
          </dgm:varLst>
          <dgm:alg type="tx">
            <dgm:param type="stBulletLvl" val="1"/>
          </dgm:alg>
          <dgm:choose name="Name8">
            <dgm:if name="Name9" func="var" arg="dir" op="equ" val="norm">
              <dgm:shape xmlns:r="http://schemas.openxmlformats.org/officeDocument/2006/relationships" type="rightArrow" r:blip="" zOrderOff="-2">
                <dgm:adjLst>
                  <dgm:adj idx="1" val="0.75"/>
                </dgm:adjLst>
              </dgm:shape>
            </dgm:if>
            <dgm:else name="Name10">
              <dgm:shape xmlns:r="http://schemas.openxmlformats.org/officeDocument/2006/relationships" rot="180" type="rightArrow" r:blip="" zOrderOff="-2">
                <dgm:adjLst>
                  <dgm:adj idx="1" val="0.75"/>
                </dgm:adjLst>
              </dgm:shape>
            </dgm:else>
          </dgm:choose>
          <dgm:presOf axis="des" ptType="node"/>
          <dgm:constrLst>
            <dgm:constr type="secFontSz" refType="primFontSz"/>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forEach name="Name11" axis="followSib" ptType="sibTrans" cnt="1">
        <dgm:layoutNode name="spacing">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4.xml><?xml version="1.0" encoding="utf-8"?>
<dgm:layoutDef xmlns:dgm="http://schemas.openxmlformats.org/drawingml/2006/diagram" xmlns:a="http://schemas.openxmlformats.org/drawingml/2006/main" uniqueId="urn:microsoft.com/office/officeart/2005/8/layout/cycle8">
  <dgm:title val=""/>
  <dgm:desc val=""/>
  <dgm:catLst>
    <dgm:cat type="cycle" pri="7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 modelId="5"/>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clrData>
  <dgm:layoutNode name="compositeShape">
    <dgm:varLst>
      <dgm:chMax val="7"/>
      <dgm:dir/>
      <dgm:resizeHandles val="exact"/>
    </dgm:varLst>
    <dgm:alg type="composite">
      <dgm:param type="horzAlign" val="ctr"/>
      <dgm:param type="vertAlign" val="mid"/>
      <dgm:param type="ar" val="1"/>
    </dgm:alg>
    <dgm:shape xmlns:r="http://schemas.openxmlformats.org/officeDocument/2006/relationships" r:blip="">
      <dgm:adjLst/>
    </dgm:shape>
    <dgm:presOf/>
    <dgm:choose name="Name0">
      <dgm:if name="Name1" axis="ch" ptType="node" func="cnt" op="equ" val="1">
        <dgm:constrLst>
          <dgm:constr type="l" for="ch" forName="wedge1" refType="w" fact="0.08"/>
          <dgm:constr type="t" for="ch" forName="wedge1" refType="w" fact="0.08"/>
          <dgm:constr type="w" for="ch" forName="wedge1" refType="w" fact="0.84"/>
          <dgm:constr type="h" for="ch" forName="wedge1" refType="h" fact="0.84"/>
          <dgm:constr type="l" for="ch" forName="dummy1a" refType="w" fact="0.5"/>
          <dgm:constr type="t" for="ch" forName="dummy1a" refType="h" fact="0.08"/>
          <dgm:constr type="l" for="ch" forName="dummy1b" refType="w" fact="0.5"/>
          <dgm:constr type="t" for="ch" forName="dummy1b" refType="h" fact="0.08"/>
          <dgm:constr type="l" for="ch" forName="wedge1Tx" refType="w" fact="0.22"/>
          <dgm:constr type="t" for="ch" forName="wedge1Tx" refType="h" fact="0.22"/>
          <dgm:constr type="w" for="ch" forName="wedge1Tx" refType="w" fact="0.56"/>
          <dgm:constr type="h" for="ch" forName="wedge1Tx" refType="h" fact="0.56"/>
          <dgm:constr type="h" for="ch" forName="arrowWedge1single" refType="w" fact="0.08"/>
          <dgm:constr type="diam" for="ch" forName="arrowWedge1single" refType="w" fact="0.84"/>
          <dgm:constr type="l" for="ch" forName="arrowWedge1single" refType="w" fact="0.5"/>
          <dgm:constr type="t" for="ch" forName="arrowWedge1single" refType="w" fact="0.5"/>
          <dgm:constr type="primFontSz" for="ch" ptType="node" op="equ"/>
        </dgm:constrLst>
      </dgm:if>
      <dgm:if name="Name2" axis="ch" ptType="node" func="cnt" op="equ" val="2">
        <dgm:constrLst>
          <dgm:constr type="l" for="ch" forName="wedge1" refType="w" fact="0.1"/>
          <dgm:constr type="t" for="ch" forName="wedge1" refType="w" fact="0.08"/>
          <dgm:constr type="w" for="ch" forName="wedge1" refType="w" fact="0.84"/>
          <dgm:constr type="h" for="ch" forName="wedge1" refType="h" fact="0.84"/>
          <dgm:constr type="l" for="ch" forName="dummy1a" refType="w" fact="0.52"/>
          <dgm:constr type="t" for="ch" forName="dummy1a" refType="h" fact="0.08"/>
          <dgm:constr type="l" for="ch" forName="dummy1b" refType="w" fact="0.52"/>
          <dgm:constr type="t" for="ch" forName="dummy1b" refType="h" fact="0.92"/>
          <dgm:constr type="l" for="ch" forName="wedge1Tx" refType="w" fact="0.559"/>
          <dgm:constr type="t" for="ch" forName="wedge1Tx" refType="h" fact="0.3"/>
          <dgm:constr type="w" for="ch" forName="wedge1Tx" refType="w" fact="0.3"/>
          <dgm:constr type="h" for="ch" forName="wedge1Tx" refType="h" fact="0.4"/>
          <dgm:constr type="l" for="ch" forName="wedge2" refType="w" fact="0.06"/>
          <dgm:constr type="t" for="ch" forName="wedge2" refType="w" fact="0.08"/>
          <dgm:constr type="w" for="ch" forName="wedge2" refType="w" fact="0.84"/>
          <dgm:constr type="h" for="ch" forName="wedge2" refType="h" fact="0.84"/>
          <dgm:constr type="l" for="ch" forName="dummy2a" refType="w" fact="0.48"/>
          <dgm:constr type="t" for="ch" forName="dummy2a" refType="h" fact="0.92"/>
          <dgm:constr type="l" for="ch" forName="dummy2b" refType="w" fact="0.48"/>
          <dgm:constr type="t" for="ch" forName="dummy2b" refType="h" fact="0.08"/>
          <dgm:constr type="r" for="ch" forName="wedge2Tx" refType="w" fact="0.441"/>
          <dgm:constr type="t" for="ch" forName="wedge2Tx" refType="h" fact="0.3"/>
          <dgm:constr type="w" for="ch" forName="wedge2Tx" refType="w" fact="0.3"/>
          <dgm:constr type="h" for="ch" forName="wedge2Tx" refType="h" fact="0.4"/>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primFontSz" for="ch" ptType="node" op="equ"/>
        </dgm:constrLst>
      </dgm:if>
      <dgm:if name="Name3" axis="ch" ptType="node" func="cnt" op="equ" val="3">
        <dgm:constrLst>
          <dgm:constr type="l" for="ch" forName="wedge1" refType="w" fact="0.0973"/>
          <dgm:constr type="t" for="ch" forName="wedge1" refType="w" fact="0.07"/>
          <dgm:constr type="w" for="ch" forName="wedge1" refType="w" fact="0.84"/>
          <dgm:constr type="h" for="ch" forName="wedge1" refType="h" fact="0.84"/>
          <dgm:constr type="l" for="ch" forName="dummy1a" refType="w" fact="0.5173"/>
          <dgm:constr type="t" for="ch" forName="dummy1a" refType="h" fact="0.07"/>
          <dgm:constr type="l" for="ch" forName="dummy1b" refType="w" fact="0.8811"/>
          <dgm:constr type="t" for="ch" forName="dummy1b" refType="h" fact="0.7"/>
          <dgm:constr type="l" for="ch" forName="wedge1Tx" refType="w" fact="0.54"/>
          <dgm:constr type="t" for="ch" forName="wedge1Tx" refType="h" fact="0.248"/>
          <dgm:constr type="w" for="ch" forName="wedge1Tx" refType="w" fact="0.3"/>
          <dgm:constr type="h" for="ch" forName="wedge1Tx" refType="h" fact="0.25"/>
          <dgm:constr type="l" for="ch" forName="wedge2" refType="w" fact="0.08"/>
          <dgm:constr type="t" for="ch" forName="wedge2" refType="w" fact="0.1"/>
          <dgm:constr type="w" for="ch" forName="wedge2" refType="w" fact="0.84"/>
          <dgm:constr type="h" for="ch" forName="wedge2" refType="h" fact="0.84"/>
          <dgm:constr type="l" for="ch" forName="dummy2a" refType="w" fact="0.8637"/>
          <dgm:constr type="t" for="ch" forName="dummy2a" refType="h" fact="0.73"/>
          <dgm:constr type="l" for="ch" forName="dummy2b" refType="w" fact="0.1363"/>
          <dgm:constr type="t" for="ch" forName="dummy2b" refType="h" fact="0.73"/>
          <dgm:constr type="l" for="ch" forName="wedge2Tx" refType="w" fact="0.28"/>
          <dgm:constr type="t" for="ch" forName="wedge2Tx" refType="h" fact="0.645"/>
          <dgm:constr type="w" for="ch" forName="wedge2Tx" refType="w" fact="0.45"/>
          <dgm:constr type="h" for="ch" forName="wedge2Tx" refType="h" fact="0.22"/>
          <dgm:constr type="l" for="ch" forName="wedge3" refType="w" fact="0.0627"/>
          <dgm:constr type="t" for="ch" forName="wedge3" refType="w" fact="0.07"/>
          <dgm:constr type="w" for="ch" forName="wedge3" refType="w" fact="0.84"/>
          <dgm:constr type="h" for="ch" forName="wedge3" refType="h" fact="0.84"/>
          <dgm:constr type="l" for="ch" forName="dummy3a" refType="w" fact="0.1189"/>
          <dgm:constr type="t" for="ch" forName="dummy3a" refType="h" fact="0.7"/>
          <dgm:constr type="l" for="ch" forName="dummy3b" refType="w" fact="0.4827"/>
          <dgm:constr type="t" for="ch" forName="dummy3b" refType="h" fact="0.07"/>
          <dgm:constr type="r" for="ch" forName="wedge3Tx" refType="w" fact="0.46"/>
          <dgm:constr type="t" for="ch" forName="wedge3Tx" refType="h" fact="0.248"/>
          <dgm:constr type="w" for="ch" forName="wedge3Tx" refType="w" fact="0.3"/>
          <dgm:constr type="h" for="ch" forName="wedge3Tx" refType="h" fact="0.25"/>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primFontSz" for="ch" ptType="node" op="equ"/>
        </dgm:constrLst>
      </dgm:if>
      <dgm:if name="Name4" axis="ch" ptType="node" func="cnt" op="equ" val="4">
        <dgm:constrLst>
          <dgm:constr type="l" for="ch" forName="wedge1" refType="w" fact="0.0941"/>
          <dgm:constr type="t" for="ch" forName="wedge1" refType="w" fact="0.0659"/>
          <dgm:constr type="w" for="ch" forName="wedge1" refType="w" fact="0.84"/>
          <dgm:constr type="h" for="ch" forName="wedge1" refType="h" fact="0.84"/>
          <dgm:constr type="l" for="ch" forName="dummy1a" refType="w" fact="0.5141"/>
          <dgm:constr type="t" for="ch" forName="dummy1a" refType="h" fact="0.0659"/>
          <dgm:constr type="l" for="ch" forName="dummy1b" refType="w" fact="0.9341"/>
          <dgm:constr type="t" for="ch" forName="dummy1b" refType="h" fact="0.4859"/>
          <dgm:constr type="l" for="ch" forName="wedge1Tx" refType="w" fact="0.54"/>
          <dgm:constr type="t" for="ch" forName="wedge1Tx" refType="h" fact="0.24"/>
          <dgm:constr type="w" for="ch" forName="wedge1Tx" refType="w" fact="0.31"/>
          <dgm:constr type="h" for="ch" forName="wedge1Tx" refType="h" fact="0.23"/>
          <dgm:constr type="l" for="ch" forName="wedge2" refType="w" fact="0.0941"/>
          <dgm:constr type="t" for="ch" forName="wedge2" refType="w" fact="0.0941"/>
          <dgm:constr type="w" for="ch" forName="wedge2" refType="w" fact="0.84"/>
          <dgm:constr type="h" for="ch" forName="wedge2" refType="h" fact="0.84"/>
          <dgm:constr type="l" for="ch" forName="dummy2a" refType="w" fact="0.9341"/>
          <dgm:constr type="t" for="ch" forName="dummy2a" refType="h" fact="0.5141"/>
          <dgm:constr type="l" for="ch" forName="dummy2b" refType="w" fact="0.5141"/>
          <dgm:constr type="t" for="ch" forName="dummy2b" refType="h" fact="0.9341"/>
          <dgm:constr type="l" for="ch" forName="wedge2Tx" refType="w" fact="0.54"/>
          <dgm:constr type="t" for="ch" forName="wedge2Tx" refType="h" fact="0.53"/>
          <dgm:constr type="w" for="ch" forName="wedge2Tx" refType="w" fact="0.31"/>
          <dgm:constr type="h" for="ch" forName="wedge2Tx" refType="h" fact="0.23"/>
          <dgm:constr type="l" for="ch" forName="wedge3" refType="w" fact="0.0659"/>
          <dgm:constr type="t" for="ch" forName="wedge3" refType="w" fact="0.0941"/>
          <dgm:constr type="w" for="ch" forName="wedge3" refType="w" fact="0.84"/>
          <dgm:constr type="h" for="ch" forName="wedge3" refType="h" fact="0.84"/>
          <dgm:constr type="l" for="ch" forName="dummy3a" refType="w" fact="0.4859"/>
          <dgm:constr type="t" for="ch" forName="dummy3a" refType="h" fact="0.9341"/>
          <dgm:constr type="l" for="ch" forName="dummy3b" refType="w" fact="0.0659"/>
          <dgm:constr type="t" for="ch" forName="dummy3b" refType="h" fact="0.5141"/>
          <dgm:constr type="r" for="ch" forName="wedge3Tx" refType="w" fact="0.46"/>
          <dgm:constr type="t" for="ch" forName="wedge3Tx" refType="h" fact="0.53"/>
          <dgm:constr type="w" for="ch" forName="wedge3Tx" refType="w" fact="0.31"/>
          <dgm:constr type="h" for="ch" forName="wedge3Tx" refType="h" fact="0.23"/>
          <dgm:constr type="l" for="ch" forName="wedge4" refType="w" fact="0.0659"/>
          <dgm:constr type="t" for="ch" forName="wedge4" refType="h" fact="0.0659"/>
          <dgm:constr type="w" for="ch" forName="wedge4" refType="w" fact="0.84"/>
          <dgm:constr type="h" for="ch" forName="wedge4" refType="h" fact="0.84"/>
          <dgm:constr type="l" for="ch" forName="dummy4a" refType="w" fact="0.0659"/>
          <dgm:constr type="t" for="ch" forName="dummy4a" refType="h" fact="0.4859"/>
          <dgm:constr type="l" for="ch" forName="dummy4b" refType="w" fact="0.4859"/>
          <dgm:constr type="t" for="ch" forName="dummy4b" refType="h" fact="0.0659"/>
          <dgm:constr type="r" for="ch" forName="wedge4Tx" refType="w" fact="0.46"/>
          <dgm:constr type="t" for="ch" forName="wedge4Tx" refType="h" fact="0.24"/>
          <dgm:constr type="w" for="ch" forName="wedge4Tx" refType="w" fact="0.31"/>
          <dgm:constr type="h" for="ch" forName="wedge4Tx" refType="h" fact="0.23"/>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primFontSz" for="ch" ptType="node" op="equ"/>
        </dgm:constrLst>
      </dgm:if>
      <dgm:if name="Name5" axis="ch" ptType="node" func="cnt" op="equ" val="5">
        <dgm:constrLst>
          <dgm:constr type="l" for="ch" forName="wedge1" refType="w" fact="0.0918"/>
          <dgm:constr type="t" for="ch" forName="wedge1" refType="w" fact="0.0638"/>
          <dgm:constr type="w" for="ch" forName="wedge1" refType="w" fact="0.84"/>
          <dgm:constr type="h" for="ch" forName="wedge1" refType="h" fact="0.84"/>
          <dgm:constr type="l" for="ch" forName="dummy1a" refType="w" fact="0.5118"/>
          <dgm:constr type="t" for="ch" forName="dummy1a" refType="h" fact="0.0638"/>
          <dgm:constr type="l" for="ch" forName="dummy1b" refType="w" fact="0.9112"/>
          <dgm:constr type="t" for="ch" forName="dummy1b" refType="h" fact="0.354"/>
          <dgm:constr type="l" for="ch" forName="wedge1Tx" refType="w" fact="0.53"/>
          <dgm:constr type="t" for="ch" forName="wedge1Tx" refType="h" fact="0.205"/>
          <dgm:constr type="w" for="ch" forName="wedge1Tx" refType="w" fact="0.27"/>
          <dgm:constr type="h" for="ch" forName="wedge1Tx" refType="h" fact="0.18"/>
          <dgm:constr type="l" for="ch" forName="wedge2" refType="w" fact="0.099"/>
          <dgm:constr type="t" for="ch" forName="wedge2" refType="w" fact="0.0862"/>
          <dgm:constr type="w" for="ch" forName="wedge2" refType="w" fact="0.84"/>
          <dgm:constr type="h" for="ch" forName="wedge2" refType="h" fact="0.84"/>
          <dgm:constr type="l" for="ch" forName="dummy2a" refType="w" fact="0.9185"/>
          <dgm:constr type="t" for="ch" forName="dummy2a" refType="h" fact="0.3764"/>
          <dgm:constr type="l" for="ch" forName="dummy2b" refType="w" fact="0.7659"/>
          <dgm:constr type="t" for="ch" forName="dummy2b" refType="h" fact="0.846"/>
          <dgm:constr type="l" for="ch" forName="wedge2Tx" refType="w" fact="0.64"/>
          <dgm:constr type="t" for="ch" forName="wedge2Tx" refType="h" fact="0.47"/>
          <dgm:constr type="w" for="ch" forName="wedge2Tx" refType="w" fact="0.25"/>
          <dgm:constr type="h" for="ch" forName="wedge2Tx" refType="h" fact="0.2"/>
          <dgm:constr type="l" for="ch" forName="wedge3" refType="w" fact="0.08"/>
          <dgm:constr type="t" for="ch" forName="wedge3" refType="w" fact="0.1"/>
          <dgm:constr type="w" for="ch" forName="wedge3" refType="w" fact="0.84"/>
          <dgm:constr type="h" for="ch" forName="wedge3" refType="h" fact="0.84"/>
          <dgm:constr type="l" for="ch" forName="dummy3a" refType="w" fact="0.7469"/>
          <dgm:constr type="t" for="ch" forName="dummy3a" refType="h" fact="0.8598"/>
          <dgm:constr type="l" for="ch" forName="dummy3b" refType="w" fact="0.2531"/>
          <dgm:constr type="t" for="ch" forName="dummy3b" refType="h" fact="0.8598"/>
          <dgm:constr type="l" for="ch" forName="wedge3Tx" refType="w" fact="0.38"/>
          <dgm:constr type="t" for="ch" forName="wedge3Tx" refType="h" fact="0.69"/>
          <dgm:constr type="w" for="ch" forName="wedge3Tx" refType="w" fact="0.24"/>
          <dgm:constr type="h" for="ch" forName="wedge3Tx" refType="h" fact="0.22"/>
          <dgm:constr type="l" for="ch" forName="wedge4" refType="w" fact="0.061"/>
          <dgm:constr type="t" for="ch" forName="wedge4" refType="h" fact="0.0862"/>
          <dgm:constr type="w" for="ch" forName="wedge4" refType="w" fact="0.84"/>
          <dgm:constr type="h" for="ch" forName="wedge4" refType="h" fact="0.84"/>
          <dgm:constr type="l" for="ch" forName="dummy4a" refType="w" fact="0.2341"/>
          <dgm:constr type="t" for="ch" forName="dummy4a" refType="h" fact="0.846"/>
          <dgm:constr type="l" for="ch" forName="dummy4b" refType="w" fact="0.0815"/>
          <dgm:constr type="t" for="ch" forName="dummy4b" refType="h" fact="0.3764"/>
          <dgm:constr type="r" for="ch" forName="wedge4Tx" refType="w" fact="0.36"/>
          <dgm:constr type="t" for="ch" forName="wedge4Tx" refType="h" fact="0.47"/>
          <dgm:constr type="w" for="ch" forName="wedge4Tx" refType="w" fact="0.25"/>
          <dgm:constr type="h" for="ch" forName="wedge4Tx" refType="h" fact="0.2"/>
          <dgm:constr type="l" for="ch" forName="wedge5" refType="w" fact="0.0682"/>
          <dgm:constr type="t" for="ch" forName="wedge5" refType="h" fact="0.0638"/>
          <dgm:constr type="w" for="ch" forName="wedge5" refType="w" fact="0.84"/>
          <dgm:constr type="h" for="ch" forName="wedge5" refType="h" fact="0.84"/>
          <dgm:constr type="l" for="ch" forName="dummy5a" refType="w" fact="0.0888"/>
          <dgm:constr type="t" for="ch" forName="dummy5a" refType="h" fact="0.354"/>
          <dgm:constr type="l" for="ch" forName="dummy5b" refType="w" fact="0.4882"/>
          <dgm:constr type="t" for="ch" forName="dummy5b" refType="h" fact="0.0638"/>
          <dgm:constr type="r" for="ch" forName="wedge5Tx" refType="w" fact="0.47"/>
          <dgm:constr type="t" for="ch" forName="wedge5Tx" refType="h" fact="0.205"/>
          <dgm:constr type="w" for="ch" forName="wedge5Tx" refType="w" fact="0.27"/>
          <dgm:constr type="h" for="ch" forName="wedge5Tx" refType="h" fact="0.18"/>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primFontSz" for="ch" ptType="node" op="equ"/>
        </dgm:constrLst>
      </dgm:if>
      <dgm:if name="Name6" axis="ch" ptType="node" func="cnt" op="equ" val="6">
        <dgm:constrLst>
          <dgm:constr type="l" for="ch" forName="wedge1" refType="w" fact="0.09"/>
          <dgm:constr type="t" for="ch" forName="wedge1" refType="w" fact="0.0627"/>
          <dgm:constr type="w" for="ch" forName="wedge1" refType="w" fact="0.84"/>
          <dgm:constr type="h" for="ch" forName="wedge1" refType="h" fact="0.84"/>
          <dgm:constr type="l" for="ch" forName="dummy1a" refType="w" fact="0.51"/>
          <dgm:constr type="t" for="ch" forName="dummy1a" refType="h" fact="0.0627"/>
          <dgm:constr type="l" for="ch" forName="dummy1b" refType="w" fact="0.8737"/>
          <dgm:constr type="t" for="ch" forName="dummy1b" refType="h" fact="0.2727"/>
          <dgm:constr type="l" for="ch" forName="wedge1Tx" refType="w" fact="0.53"/>
          <dgm:constr type="t" for="ch" forName="wedge1Tx" refType="h" fact="0.17"/>
          <dgm:constr type="w" for="ch" forName="wedge1Tx" refType="w" fact="0.22"/>
          <dgm:constr type="h" for="ch" forName="wedge1Tx" refType="h" fact="0.17"/>
          <dgm:constr type="l" for="ch" forName="wedge2" refType="w" fact="0.1"/>
          <dgm:constr type="t" for="ch" forName="wedge2" refType="w" fact="0.08"/>
          <dgm:constr type="w" for="ch" forName="wedge2" refType="w" fact="0.84"/>
          <dgm:constr type="h" for="ch" forName="wedge2" refType="h" fact="0.84"/>
          <dgm:constr type="l" for="ch" forName="dummy2a" refType="w" fact="0.8837"/>
          <dgm:constr type="t" for="ch" forName="dummy2a" refType="h" fact="0.29"/>
          <dgm:constr type="l" for="ch" forName="dummy2b" refType="w" fact="0.8837"/>
          <dgm:constr type="t" for="ch" forName="dummy2b" refType="h" fact="0.71"/>
          <dgm:constr type="l" for="ch" forName="wedge2Tx" refType="w" fact="0.67"/>
          <dgm:constr type="t" for="ch" forName="wedge2Tx" refType="h" fact="0.42"/>
          <dgm:constr type="w" for="ch" forName="wedge2Tx" refType="w" fact="0.23"/>
          <dgm:constr type="h" for="ch" forName="wedge2Tx" refType="h" fact="0.165"/>
          <dgm:constr type="l" for="ch" forName="wedge3" refType="w" fact="0.09"/>
          <dgm:constr type="t" for="ch" forName="wedge3" refType="w" fact="0.0973"/>
          <dgm:constr type="w" for="ch" forName="wedge3" refType="w" fact="0.84"/>
          <dgm:constr type="h" for="ch" forName="wedge3" refType="h" fact="0.84"/>
          <dgm:constr type="l" for="ch" forName="dummy3a" refType="w" fact="0.8737"/>
          <dgm:constr type="t" for="ch" forName="dummy3a" refType="h" fact="0.7273"/>
          <dgm:constr type="l" for="ch" forName="dummy3b" refType="w" fact="0.51"/>
          <dgm:constr type="t" for="ch" forName="dummy3b" refType="h" fact="0.9373"/>
          <dgm:constr type="l" for="ch" forName="wedge3Tx" refType="w" fact="0.53"/>
          <dgm:constr type="t" for="ch" forName="wedge3Tx" refType="h" fact="0.665"/>
          <dgm:constr type="w" for="ch" forName="wedge3Tx" refType="w" fact="0.22"/>
          <dgm:constr type="h" for="ch" forName="wedge3Tx" refType="h" fact="0.17"/>
          <dgm:constr type="l" for="ch" forName="wedge4" refType="w" fact="0.07"/>
          <dgm:constr type="t" for="ch" forName="wedge4" refType="h" fact="0.0973"/>
          <dgm:constr type="w" for="ch" forName="wedge4" refType="w" fact="0.84"/>
          <dgm:constr type="h" for="ch" forName="wedge4" refType="h" fact="0.84"/>
          <dgm:constr type="l" for="ch" forName="dummy4a" refType="w" fact="0.49"/>
          <dgm:constr type="t" for="ch" forName="dummy4a" refType="h" fact="0.9373"/>
          <dgm:constr type="l" for="ch" forName="dummy4b" refType="w" fact="0.1263"/>
          <dgm:constr type="t" for="ch" forName="dummy4b" refType="h" fact="0.7273"/>
          <dgm:constr type="r" for="ch" forName="wedge4Tx" refType="w" fact="0.47"/>
          <dgm:constr type="t" for="ch" forName="wedge4Tx" refType="h" fact="0.665"/>
          <dgm:constr type="w" for="ch" forName="wedge4Tx" refType="w" fact="0.22"/>
          <dgm:constr type="h" for="ch" forName="wedge4Tx" refType="h" fact="0.17"/>
          <dgm:constr type="l" for="ch" forName="wedge5" refType="w" fact="0.06"/>
          <dgm:constr type="t" for="ch" forName="wedge5" refType="h" fact="0.08"/>
          <dgm:constr type="w" for="ch" forName="wedge5" refType="w" fact="0.84"/>
          <dgm:constr type="h" for="ch" forName="wedge5" refType="h" fact="0.84"/>
          <dgm:constr type="l" for="ch" forName="dummy5a" refType="w" fact="0.1163"/>
          <dgm:constr type="t" for="ch" forName="dummy5a" refType="h" fact="0.71"/>
          <dgm:constr type="l" for="ch" forName="dummy5b" refType="w" fact="0.1163"/>
          <dgm:constr type="t" for="ch" forName="dummy5b" refType="h" fact="0.29"/>
          <dgm:constr type="r" for="ch" forName="wedge5Tx" refType="w" fact="0.33"/>
          <dgm:constr type="t" for="ch" forName="wedge5Tx" refType="h" fact="0.42"/>
          <dgm:constr type="w" for="ch" forName="wedge5Tx" refType="w" fact="0.23"/>
          <dgm:constr type="h" for="ch" forName="wedge5Tx" refType="h" fact="0.165"/>
          <dgm:constr type="l" for="ch" forName="wedge6" refType="w" fact="0.07"/>
          <dgm:constr type="t" for="ch" forName="wedge6" refType="h" fact="0.0627"/>
          <dgm:constr type="w" for="ch" forName="wedge6" refType="w" fact="0.84"/>
          <dgm:constr type="h" for="ch" forName="wedge6" refType="h" fact="0.84"/>
          <dgm:constr type="l" for="ch" forName="dummy6a" refType="w" fact="0.1263"/>
          <dgm:constr type="t" for="ch" forName="dummy6a" refType="h" fact="0.2727"/>
          <dgm:constr type="l" for="ch" forName="dummy6b" refType="w" fact="0.49"/>
          <dgm:constr type="t" for="ch" forName="dummy6b" refType="h" fact="0.0627"/>
          <dgm:constr type="r" for="ch" forName="wedge6Tx" refType="w" fact="0.47"/>
          <dgm:constr type="t" for="ch" forName="wedge6Tx" refType="h" fact="0.17"/>
          <dgm:constr type="w" for="ch" forName="wedge6Tx" refType="w" fact="0.22"/>
          <dgm:constr type="h" for="ch" forName="wedge6Tx" refType="h" fact="0.17"/>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primFontSz" for="ch" ptType="node" op="equ"/>
        </dgm:constrLst>
      </dgm:if>
      <dgm:else name="Name7">
        <dgm:constrLst>
          <dgm:constr type="l" for="ch" forName="wedge1" refType="w" fact="0.0887"/>
          <dgm:constr type="t" for="ch" forName="wedge1" refType="w" fact="0.062"/>
          <dgm:constr type="w" for="ch" forName="wedge1" refType="w" fact="0.84"/>
          <dgm:constr type="h" for="ch" forName="wedge1" refType="h" fact="0.84"/>
          <dgm:constr type="l" for="ch" forName="dummy1a" refType="w" fact="0.5087"/>
          <dgm:constr type="t" for="ch" forName="dummy1a" refType="h" fact="0.062"/>
          <dgm:constr type="l" for="ch" forName="dummy1b" refType="w" fact="0.837"/>
          <dgm:constr type="t" for="ch" forName="dummy1b" refType="h" fact="0.2201"/>
          <dgm:constr type="l" for="ch" forName="wedge1Tx" refType="w" fact="0.53"/>
          <dgm:constr type="t" for="ch" forName="wedge1Tx" refType="h" fact="0.14"/>
          <dgm:constr type="w" for="ch" forName="wedge1Tx" refType="w" fact="0.2"/>
          <dgm:constr type="h" for="ch" forName="wedge1Tx" refType="h" fact="0.16"/>
          <dgm:constr type="l" for="ch" forName="wedge2" refType="w" fact="0.0995"/>
          <dgm:constr type="t" for="ch" forName="wedge2" refType="w" fact="0.0755"/>
          <dgm:constr type="w" for="ch" forName="wedge2" refType="w" fact="0.84"/>
          <dgm:constr type="h" for="ch" forName="wedge2" refType="h" fact="0.84"/>
          <dgm:constr type="l" for="ch" forName="dummy2a" refType="w" fact="0.8479"/>
          <dgm:constr type="t" for="ch" forName="dummy2a" refType="h" fact="0.2337"/>
          <dgm:constr type="l" for="ch" forName="dummy2b" refType="w" fact="0.929"/>
          <dgm:constr type="t" for="ch" forName="dummy2b" refType="h" fact="0.589"/>
          <dgm:constr type="l" for="ch" forName="wedge2Tx" refType="w" fact="0.67"/>
          <dgm:constr type="t" for="ch" forName="wedge2Tx" refType="h" fact="0.38"/>
          <dgm:constr type="w" for="ch" forName="wedge2Tx" refType="w" fact="0.23"/>
          <dgm:constr type="h" for="ch" forName="wedge2Tx" refType="h" fact="0.14"/>
          <dgm:constr type="l" for="ch" forName="wedge3" refType="w" fact="0.0956"/>
          <dgm:constr type="t" for="ch" forName="wedge3" refType="w" fact="0.0925"/>
          <dgm:constr type="w" for="ch" forName="wedge3" refType="w" fact="0.84"/>
          <dgm:constr type="h" for="ch" forName="wedge3" refType="h" fact="0.84"/>
          <dgm:constr type="l" for="ch" forName="dummy3a" refType="w" fact="0.9251"/>
          <dgm:constr type="t" for="ch" forName="dummy3a" refType="h" fact="0.6059"/>
          <dgm:constr type="l" for="ch" forName="dummy3b" refType="w" fact="0.6979"/>
          <dgm:constr type="t" for="ch" forName="dummy3b" refType="h" fact="0.8909"/>
          <dgm:constr type="l" for="ch" forName="wedge3Tx" refType="w" fact="0.635"/>
          <dgm:constr type="t" for="ch" forName="wedge3Tx" refType="h" fact="0.59"/>
          <dgm:constr type="w" for="ch" forName="wedge3Tx" refType="w" fact="0.2"/>
          <dgm:constr type="h" for="ch" forName="wedge3Tx" refType="h" fact="0.155"/>
          <dgm:constr type="l" for="ch" forName="wedge4" refType="w" fact="0.08"/>
          <dgm:constr type="t" for="ch" forName="wedge4" refType="h" fact="0.1"/>
          <dgm:constr type="w" for="ch" forName="wedge4" refType="w" fact="0.84"/>
          <dgm:constr type="h" for="ch" forName="wedge4" refType="h" fact="0.84"/>
          <dgm:constr type="l" for="ch" forName="dummy4a" refType="w" fact="0.6822"/>
          <dgm:constr type="t" for="ch" forName="dummy4a" refType="h" fact="0.8984"/>
          <dgm:constr type="l" for="ch" forName="dummy4b" refType="w" fact="0.3178"/>
          <dgm:constr type="t" for="ch" forName="dummy4b" refType="h" fact="0.8984"/>
          <dgm:constr type="l" for="ch" forName="wedge4Tx" refType="w" fact="0.4025"/>
          <dgm:constr type="t" for="ch" forName="wedge4Tx" refType="h" fact="0.76"/>
          <dgm:constr type="w" for="ch" forName="wedge4Tx" refType="w" fact="0.195"/>
          <dgm:constr type="h" for="ch" forName="wedge4Tx" refType="h" fact="0.14"/>
          <dgm:constr type="l" for="ch" forName="wedge5" refType="w" fact="0.0644"/>
          <dgm:constr type="t" for="ch" forName="wedge5" refType="h" fact="0.0925"/>
          <dgm:constr type="w" for="ch" forName="wedge5" refType="w" fact="0.84"/>
          <dgm:constr type="h" for="ch" forName="wedge5" refType="h" fact="0.84"/>
          <dgm:constr type="l" for="ch" forName="dummy5a" refType="w" fact="0.3021"/>
          <dgm:constr type="t" for="ch" forName="dummy5a" refType="h" fact="0.8909"/>
          <dgm:constr type="l" for="ch" forName="dummy5b" refType="w" fact="0.0749"/>
          <dgm:constr type="t" for="ch" forName="dummy5b" refType="h" fact="0.6059"/>
          <dgm:constr type="r" for="ch" forName="wedge5Tx" refType="w" fact="0.365"/>
          <dgm:constr type="t" for="ch" forName="wedge5Tx" refType="h" fact="0.59"/>
          <dgm:constr type="w" for="ch" forName="wedge5Tx" refType="w" fact="0.2"/>
          <dgm:constr type="h" for="ch" forName="wedge5Tx" refType="h" fact="0.155"/>
          <dgm:constr type="l" for="ch" forName="wedge6" refType="w" fact="0.0605"/>
          <dgm:constr type="t" for="ch" forName="wedge6" refType="h" fact="0.0755"/>
          <dgm:constr type="w" for="ch" forName="wedge6" refType="w" fact="0.84"/>
          <dgm:constr type="h" for="ch" forName="wedge6" refType="h" fact="0.84"/>
          <dgm:constr type="l" for="ch" forName="dummy6a" refType="w" fact="0.071"/>
          <dgm:constr type="t" for="ch" forName="dummy6a" refType="h" fact="0.589"/>
          <dgm:constr type="l" for="ch" forName="dummy6b" refType="w" fact="0.1521"/>
          <dgm:constr type="t" for="ch" forName="dummy6b" refType="h" fact="0.2337"/>
          <dgm:constr type="r" for="ch" forName="wedge6Tx" refType="w" fact="0.33"/>
          <dgm:constr type="t" for="ch" forName="wedge6Tx" refType="h" fact="0.38"/>
          <dgm:constr type="w" for="ch" forName="wedge6Tx" refType="w" fact="0.23"/>
          <dgm:constr type="h" for="ch" forName="wedge6Tx" refType="h" fact="0.14"/>
          <dgm:constr type="l" for="ch" forName="wedge7" refType="w" fact="0.0713"/>
          <dgm:constr type="t" for="ch" forName="wedge7" refType="h" fact="0.062"/>
          <dgm:constr type="w" for="ch" forName="wedge7" refType="w" fact="0.84"/>
          <dgm:constr type="h" for="ch" forName="wedge7" refType="h" fact="0.84"/>
          <dgm:constr type="l" for="ch" forName="dummy7a" refType="w" fact="0.163"/>
          <dgm:constr type="t" for="ch" forName="dummy7a" refType="h" fact="0.2201"/>
          <dgm:constr type="l" for="ch" forName="dummy7b" refType="w" fact="0.4913"/>
          <dgm:constr type="t" for="ch" forName="dummy7b" refType="h" fact="0.062"/>
          <dgm:constr type="r" for="ch" forName="wedge7Tx" refType="w" fact="0.47"/>
          <dgm:constr type="t" for="ch" forName="wedge7Tx" refType="h" fact="0.14"/>
          <dgm:constr type="w" for="ch" forName="wedge7Tx" refType="w" fact="0.2"/>
          <dgm:constr type="h" for="ch" forName="wedge7Tx" refType="h" fact="0.16"/>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h" for="ch" forName="arrowWedge7" refType="w" fact="0.08"/>
          <dgm:constr type="diam" for="ch" forName="arrowWedge7" refType="w" fact="0.84"/>
          <dgm:constr type="l" for="ch" forName="arrowWedge7" refType="w" fact="0.5"/>
          <dgm:constr type="t" for="ch" forName="arrowWedge7" refType="w" fact="0.5"/>
          <dgm:constr type="primFontSz" for="ch" ptType="node" op="equ"/>
        </dgm:constrLst>
      </dgm:else>
    </dgm:choose>
    <dgm:ruleLst/>
    <dgm:choose name="Name8">
      <dgm:if name="Name9" axis="ch" ptType="node" func="cnt" op="gte" val="1">
        <dgm:layoutNode name="wedge1">
          <dgm:alg type="sp"/>
          <dgm:choose name="Name10">
            <dgm:if name="Name11" axis="ch" ptType="node" func="cnt" op="equ" val="1">
              <dgm:shape xmlns:r="http://schemas.openxmlformats.org/officeDocument/2006/relationships" type="ellipse" r:blip="">
                <dgm:adjLst/>
              </dgm:shape>
            </dgm:if>
            <dgm:if name="Name12" axis="ch" ptType="node" func="cnt" op="equ" val="2">
              <dgm:shape xmlns:r="http://schemas.openxmlformats.org/officeDocument/2006/relationships" type="pie" r:blip="">
                <dgm:adjLst>
                  <dgm:adj idx="1" val="270"/>
                  <dgm:adj idx="2" val="90"/>
                </dgm:adjLst>
              </dgm:shape>
            </dgm:if>
            <dgm:if name="Name13" axis="ch" ptType="node" func="cnt" op="equ" val="3">
              <dgm:shape xmlns:r="http://schemas.openxmlformats.org/officeDocument/2006/relationships" type="pie" r:blip="">
                <dgm:adjLst>
                  <dgm:adj idx="1" val="270"/>
                  <dgm:adj idx="2" val="30"/>
                </dgm:adjLst>
              </dgm:shape>
            </dgm:if>
            <dgm:if name="Name14" axis="ch" ptType="node" func="cnt" op="equ" val="4">
              <dgm:shape xmlns:r="http://schemas.openxmlformats.org/officeDocument/2006/relationships" type="pie" r:blip="">
                <dgm:adjLst>
                  <dgm:adj idx="1" val="270"/>
                  <dgm:adj idx="2" val="0"/>
                </dgm:adjLst>
              </dgm:shape>
            </dgm:if>
            <dgm:if name="Name15" axis="ch" ptType="node" func="cnt" op="equ" val="5">
              <dgm:shape xmlns:r="http://schemas.openxmlformats.org/officeDocument/2006/relationships" type="pie" r:blip="">
                <dgm:adjLst>
                  <dgm:adj idx="1" val="270"/>
                  <dgm:adj idx="2" val="342"/>
                </dgm:adjLst>
              </dgm:shape>
            </dgm:if>
            <dgm:if name="Name16" axis="ch" ptType="node" func="cnt" op="equ" val="6">
              <dgm:shape xmlns:r="http://schemas.openxmlformats.org/officeDocument/2006/relationships" type="pie" r:blip="">
                <dgm:adjLst>
                  <dgm:adj idx="1" val="270"/>
                  <dgm:adj idx="2" val="330"/>
                </dgm:adjLst>
              </dgm:shape>
            </dgm:if>
            <dgm:else name="Name17">
              <dgm:shape xmlns:r="http://schemas.openxmlformats.org/officeDocument/2006/relationships" type="pie" r:blip="">
                <dgm:adjLst>
                  <dgm:adj idx="1" val="270"/>
                  <dgm:adj idx="2" val="321.4286"/>
                </dgm:adjLst>
              </dgm:shape>
            </dgm:else>
          </dgm:choose>
          <dgm:choose name="Name18">
            <dgm:if name="Name19" func="var" arg="dir" op="equ" val="norm">
              <dgm:presOf axis="ch desOrSelf" ptType="node node" st="1 1" cnt="1 0"/>
            </dgm:if>
            <dgm:else name="Name20">
              <dgm:choose name="Name21">
                <dgm:if name="Name22" axis="ch" ptType="node" func="cnt" op="equ" val="1">
                  <dgm:presOf axis="ch desOrSelf" ptType="node node" st="1 1" cnt="1 0"/>
                </dgm:if>
                <dgm:if name="Name23" axis="ch" ptType="node" func="cnt" op="equ" val="2">
                  <dgm:presOf axis="ch desOrSelf" ptType="node node" st="2 1" cnt="1 0"/>
                </dgm:if>
                <dgm:if name="Name24" axis="ch" ptType="node" func="cnt" op="equ" val="3">
                  <dgm:presOf axis="ch desOrSelf" ptType="node node" st="3 1" cnt="1 0"/>
                </dgm:if>
                <dgm:if name="Name25" axis="ch" ptType="node" func="cnt" op="equ" val="4">
                  <dgm:presOf axis="ch desOrSelf" ptType="node node" st="4 1" cnt="1 0"/>
                </dgm:if>
                <dgm:if name="Name26" axis="ch" ptType="node" func="cnt" op="equ" val="5">
                  <dgm:presOf axis="ch desOrSelf" ptType="node node" st="5 1" cnt="1 0"/>
                </dgm:if>
                <dgm:if name="Name27" axis="ch" ptType="node" func="cnt" op="equ" val="6">
                  <dgm:presOf axis="ch desOrSelf" ptType="node node" st="6 1" cnt="1 0"/>
                </dgm:if>
                <dgm:else name="Name28">
                  <dgm:presOf axis="ch desOrSelf" ptType="node node" st="7 1" cnt="1 0"/>
                </dgm:else>
              </dgm:choose>
            </dgm:else>
          </dgm:choose>
          <dgm:constrLst/>
          <dgm:ruleLst/>
        </dgm:layoutNode>
        <dgm:layoutNode name="dummy1a" moveWith="wedge1">
          <dgm:alg type="sp"/>
          <dgm:shape xmlns:r="http://schemas.openxmlformats.org/officeDocument/2006/relationships" r:blip="">
            <dgm:adjLst/>
          </dgm:shape>
          <dgm:presOf/>
          <dgm:constrLst>
            <dgm:constr type="w" val="1"/>
            <dgm:constr type="h" val="1"/>
          </dgm:constrLst>
          <dgm:ruleLst/>
        </dgm:layoutNode>
        <dgm:layoutNode name="dummy1b" moveWith="wedge1">
          <dgm:alg type="sp"/>
          <dgm:shape xmlns:r="http://schemas.openxmlformats.org/officeDocument/2006/relationships" r:blip="">
            <dgm:adjLst/>
          </dgm:shape>
          <dgm:presOf/>
          <dgm:constrLst>
            <dgm:constr type="w" val="1"/>
            <dgm:constr type="h" val="1"/>
          </dgm:constrLst>
          <dgm:ruleLst/>
        </dgm:layoutNode>
        <dgm:layoutNode name="wedge1Tx" moveWith="wedge1">
          <dgm:varLst>
            <dgm:chMax val="0"/>
            <dgm:chPref val="0"/>
            <dgm:bulletEnabled val="1"/>
          </dgm:varLst>
          <dgm:alg type="tx"/>
          <dgm:shape xmlns:r="http://schemas.openxmlformats.org/officeDocument/2006/relationships" type="rect" r:blip="" hideGeom="1">
            <dgm:adjLst/>
          </dgm:shape>
          <dgm:choose name="Name29">
            <dgm:if name="Name30" func="var" arg="dir" op="equ" val="norm">
              <dgm:presOf axis="ch desOrSelf" ptType="node node" st="1 1" cnt="1 0"/>
            </dgm:if>
            <dgm:else name="Name31">
              <dgm:choose name="Name32">
                <dgm:if name="Name33" axis="ch" ptType="node" func="cnt" op="equ" val="1">
                  <dgm:presOf axis="ch desOrSelf" ptType="node node" st="1 1" cnt="1 0"/>
                </dgm:if>
                <dgm:if name="Name34" axis="ch" ptType="node" func="cnt" op="equ" val="2">
                  <dgm:presOf axis="ch desOrSelf" ptType="node node" st="2 1" cnt="1 0"/>
                </dgm:if>
                <dgm:if name="Name35" axis="ch" ptType="node" func="cnt" op="equ" val="3">
                  <dgm:presOf axis="ch desOrSelf" ptType="node node" st="3 1" cnt="1 0"/>
                </dgm:if>
                <dgm:if name="Name36" axis="ch" ptType="node" func="cnt" op="equ" val="4">
                  <dgm:presOf axis="ch desOrSelf" ptType="node node" st="4 1" cnt="1 0"/>
                </dgm:if>
                <dgm:if name="Name37" axis="ch" ptType="node" func="cnt" op="equ" val="5">
                  <dgm:presOf axis="ch desOrSelf" ptType="node node" st="5 1" cnt="1 0"/>
                </dgm:if>
                <dgm:if name="Name38" axis="ch" ptType="node" func="cnt" op="equ" val="6">
                  <dgm:presOf axis="ch desOrSelf" ptType="node node" st="6 1" cnt="1 0"/>
                </dgm:if>
                <dgm:else name="Name39">
                  <dgm:presOf axis="ch desOrSelf" ptType="node node" st="7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40"/>
    </dgm:choose>
    <dgm:choose name="Name41">
      <dgm:if name="Name42" axis="ch" ptType="node" func="cnt" op="gte" val="2">
        <dgm:layoutNode name="wedge2">
          <dgm:alg type="sp"/>
          <dgm:choose name="Name43">
            <dgm:if name="Name44" axis="ch" ptType="node" func="cnt" op="equ" val="2">
              <dgm:shape xmlns:r="http://schemas.openxmlformats.org/officeDocument/2006/relationships" type="pie" r:blip="">
                <dgm:adjLst>
                  <dgm:adj idx="1" val="90"/>
                  <dgm:adj idx="2" val="270"/>
                </dgm:adjLst>
              </dgm:shape>
            </dgm:if>
            <dgm:if name="Name45" axis="ch" ptType="node" func="cnt" op="equ" val="3">
              <dgm:shape xmlns:r="http://schemas.openxmlformats.org/officeDocument/2006/relationships" type="pie" r:blip="">
                <dgm:adjLst>
                  <dgm:adj idx="1" val="30"/>
                  <dgm:adj idx="2" val="150"/>
                </dgm:adjLst>
              </dgm:shape>
            </dgm:if>
            <dgm:if name="Name46" axis="ch" ptType="node" func="cnt" op="equ" val="4">
              <dgm:shape xmlns:r="http://schemas.openxmlformats.org/officeDocument/2006/relationships" type="pie" r:blip="">
                <dgm:adjLst>
                  <dgm:adj idx="1" val="0"/>
                  <dgm:adj idx="2" val="90"/>
                </dgm:adjLst>
              </dgm:shape>
            </dgm:if>
            <dgm:if name="Name47" axis="ch" ptType="node" func="cnt" op="equ" val="5">
              <dgm:shape xmlns:r="http://schemas.openxmlformats.org/officeDocument/2006/relationships" type="pie" r:blip="">
                <dgm:adjLst>
                  <dgm:adj idx="1" val="342"/>
                  <dgm:adj idx="2" val="54"/>
                </dgm:adjLst>
              </dgm:shape>
            </dgm:if>
            <dgm:if name="Name48" axis="ch" ptType="node" func="cnt" op="equ" val="6">
              <dgm:shape xmlns:r="http://schemas.openxmlformats.org/officeDocument/2006/relationships" type="pie" r:blip="">
                <dgm:adjLst>
                  <dgm:adj idx="1" val="330"/>
                  <dgm:adj idx="2" val="30"/>
                </dgm:adjLst>
              </dgm:shape>
            </dgm:if>
            <dgm:else name="Name49">
              <dgm:shape xmlns:r="http://schemas.openxmlformats.org/officeDocument/2006/relationships" type="pie" r:blip="">
                <dgm:adjLst>
                  <dgm:adj idx="1" val="321.4286"/>
                  <dgm:adj idx="2" val="12.85714"/>
                </dgm:adjLst>
              </dgm:shape>
            </dgm:else>
          </dgm:choose>
          <dgm:choose name="Name50">
            <dgm:if name="Name51" func="var" arg="dir" op="equ" val="norm">
              <dgm:presOf axis="ch desOrSelf" ptType="node node" st="2 1" cnt="1 0"/>
            </dgm:if>
            <dgm:else name="Name52">
              <dgm:choose name="Name53">
                <dgm:if name="Name54" axis="ch" ptType="node" func="cnt" op="equ" val="2">
                  <dgm:presOf axis="ch desOrSelf" ptType="node node" st="1 1" cnt="1 0"/>
                </dgm:if>
                <dgm:if name="Name55" axis="ch" ptType="node" func="cnt" op="equ" val="3">
                  <dgm:presOf axis="ch desOrSelf" ptType="node node" st="2 1" cnt="1 0"/>
                </dgm:if>
                <dgm:if name="Name56" axis="ch" ptType="node" func="cnt" op="equ" val="4">
                  <dgm:presOf axis="ch desOrSelf" ptType="node node" st="3 1" cnt="1 0"/>
                </dgm:if>
                <dgm:if name="Name57" axis="ch" ptType="node" func="cnt" op="equ" val="5">
                  <dgm:presOf axis="ch desOrSelf" ptType="node node" st="4 1" cnt="1 0"/>
                </dgm:if>
                <dgm:if name="Name58" axis="ch" ptType="node" func="cnt" op="equ" val="6">
                  <dgm:presOf axis="ch desOrSelf" ptType="node node" st="5 1" cnt="1 0"/>
                </dgm:if>
                <dgm:else name="Name59">
                  <dgm:presOf axis="ch desOrSelf" ptType="node node" st="6 1" cnt="1 0"/>
                </dgm:else>
              </dgm:choose>
            </dgm:else>
          </dgm:choose>
          <dgm:constrLst/>
          <dgm:ruleLst/>
        </dgm:layoutNode>
        <dgm:layoutNode name="dummy2a" moveWith="wedge2">
          <dgm:alg type="sp"/>
          <dgm:shape xmlns:r="http://schemas.openxmlformats.org/officeDocument/2006/relationships" r:blip="">
            <dgm:adjLst/>
          </dgm:shape>
          <dgm:presOf/>
          <dgm:constrLst>
            <dgm:constr type="w" val="1"/>
            <dgm:constr type="h" val="1"/>
          </dgm:constrLst>
          <dgm:ruleLst/>
        </dgm:layoutNode>
        <dgm:layoutNode name="dummy2b" moveWith="wedge2">
          <dgm:alg type="sp"/>
          <dgm:shape xmlns:r="http://schemas.openxmlformats.org/officeDocument/2006/relationships" r:blip="">
            <dgm:adjLst/>
          </dgm:shape>
          <dgm:presOf/>
          <dgm:constrLst>
            <dgm:constr type="w" val="1"/>
            <dgm:constr type="h" val="1"/>
          </dgm:constrLst>
          <dgm:ruleLst/>
        </dgm:layoutNode>
        <dgm:layoutNode name="wedge2Tx" moveWith="wedge2">
          <dgm:varLst>
            <dgm:chMax val="0"/>
            <dgm:chPref val="0"/>
            <dgm:bulletEnabled val="1"/>
          </dgm:varLst>
          <dgm:alg type="tx"/>
          <dgm:shape xmlns:r="http://schemas.openxmlformats.org/officeDocument/2006/relationships" type="rect" r:blip="" hideGeom="1">
            <dgm:adjLst/>
          </dgm:shape>
          <dgm:choose name="Name60">
            <dgm:if name="Name61" func="var" arg="dir" op="equ" val="norm">
              <dgm:presOf axis="ch desOrSelf" ptType="node node" st="2 1" cnt="1 0"/>
            </dgm:if>
            <dgm:else name="Name62">
              <dgm:choose name="Name63">
                <dgm:if name="Name64" axis="ch" ptType="node" func="cnt" op="equ" val="2">
                  <dgm:presOf axis="ch desOrSelf" ptType="node node" st="1 1" cnt="1 0"/>
                </dgm:if>
                <dgm:if name="Name65" axis="ch" ptType="node" func="cnt" op="equ" val="3">
                  <dgm:presOf axis="ch desOrSelf" ptType="node node" st="2 1" cnt="1 0"/>
                </dgm:if>
                <dgm:if name="Name66" axis="ch" ptType="node" func="cnt" op="equ" val="4">
                  <dgm:presOf axis="ch desOrSelf" ptType="node node" st="3 1" cnt="1 0"/>
                </dgm:if>
                <dgm:if name="Name67" axis="ch" ptType="node" func="cnt" op="equ" val="5">
                  <dgm:presOf axis="ch desOrSelf" ptType="node node" st="4 1" cnt="1 0"/>
                </dgm:if>
                <dgm:if name="Name68" axis="ch" ptType="node" func="cnt" op="equ" val="6">
                  <dgm:presOf axis="ch desOrSelf" ptType="node node" st="5 1" cnt="1 0"/>
                </dgm:if>
                <dgm:else name="Name69">
                  <dgm:presOf axis="ch desOrSelf" ptType="node node" st="6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70"/>
    </dgm:choose>
    <dgm:choose name="Name71">
      <dgm:if name="Name72" axis="ch" ptType="node" func="cnt" op="gte" val="3">
        <dgm:layoutNode name="wedge3">
          <dgm:alg type="sp"/>
          <dgm:choose name="Name73">
            <dgm:if name="Name74" axis="ch" ptType="node" func="cnt" op="equ" val="3">
              <dgm:shape xmlns:r="http://schemas.openxmlformats.org/officeDocument/2006/relationships" type="pie" r:blip="">
                <dgm:adjLst>
                  <dgm:adj idx="1" val="150"/>
                  <dgm:adj idx="2" val="270"/>
                </dgm:adjLst>
              </dgm:shape>
            </dgm:if>
            <dgm:if name="Name75" axis="ch" ptType="node" func="cnt" op="equ" val="4">
              <dgm:shape xmlns:r="http://schemas.openxmlformats.org/officeDocument/2006/relationships" type="pie" r:blip="">
                <dgm:adjLst>
                  <dgm:adj idx="1" val="90"/>
                  <dgm:adj idx="2" val="180"/>
                </dgm:adjLst>
              </dgm:shape>
            </dgm:if>
            <dgm:if name="Name76" axis="ch" ptType="node" func="cnt" op="equ" val="5">
              <dgm:shape xmlns:r="http://schemas.openxmlformats.org/officeDocument/2006/relationships" type="pie" r:blip="">
                <dgm:adjLst>
                  <dgm:adj idx="1" val="54"/>
                  <dgm:adj idx="2" val="126"/>
                </dgm:adjLst>
              </dgm:shape>
            </dgm:if>
            <dgm:if name="Name77" axis="ch" ptType="node" func="cnt" op="equ" val="6">
              <dgm:shape xmlns:r="http://schemas.openxmlformats.org/officeDocument/2006/relationships" type="pie" r:blip="">
                <dgm:adjLst>
                  <dgm:adj idx="1" val="30"/>
                  <dgm:adj idx="2" val="90"/>
                </dgm:adjLst>
              </dgm:shape>
            </dgm:if>
            <dgm:else name="Name78">
              <dgm:shape xmlns:r="http://schemas.openxmlformats.org/officeDocument/2006/relationships" type="pie" r:blip="">
                <dgm:adjLst>
                  <dgm:adj idx="1" val="12.85714"/>
                  <dgm:adj idx="2" val="64.28571"/>
                </dgm:adjLst>
              </dgm:shape>
            </dgm:else>
          </dgm:choose>
          <dgm:choose name="Name79">
            <dgm:if name="Name80" func="var" arg="dir" op="equ" val="norm">
              <dgm:presOf axis="ch desOrSelf" ptType="node node" st="3 1" cnt="1 0"/>
            </dgm:if>
            <dgm:else name="Name81">
              <dgm:choose name="Name82">
                <dgm:if name="Name83" axis="ch" ptType="node" func="cnt" op="equ" val="3">
                  <dgm:presOf axis="ch desOrSelf" ptType="node node" st="1 1" cnt="1 0"/>
                </dgm:if>
                <dgm:if name="Name84" axis="ch" ptType="node" func="cnt" op="equ" val="4">
                  <dgm:presOf axis="ch desOrSelf" ptType="node node" st="2 1" cnt="1 0"/>
                </dgm:if>
                <dgm:if name="Name85" axis="ch" ptType="node" func="cnt" op="equ" val="5">
                  <dgm:presOf axis="ch desOrSelf" ptType="node node" st="3 1" cnt="1 0"/>
                </dgm:if>
                <dgm:if name="Name86" axis="ch" ptType="node" func="cnt" op="equ" val="6">
                  <dgm:presOf axis="ch desOrSelf" ptType="node node" st="4 1" cnt="1 0"/>
                </dgm:if>
                <dgm:else name="Name87">
                  <dgm:presOf axis="ch desOrSelf" ptType="node node" st="5 1" cnt="1 0"/>
                </dgm:else>
              </dgm:choose>
            </dgm:else>
          </dgm:choose>
          <dgm:constrLst/>
          <dgm:ruleLst/>
        </dgm:layoutNode>
        <dgm:layoutNode name="dummy3a" moveWith="wedge3">
          <dgm:alg type="sp"/>
          <dgm:shape xmlns:r="http://schemas.openxmlformats.org/officeDocument/2006/relationships" r:blip="">
            <dgm:adjLst/>
          </dgm:shape>
          <dgm:presOf/>
          <dgm:constrLst>
            <dgm:constr type="w" val="1"/>
            <dgm:constr type="h" val="1"/>
          </dgm:constrLst>
          <dgm:ruleLst/>
        </dgm:layoutNode>
        <dgm:layoutNode name="dummy3b" moveWith="wedge3">
          <dgm:alg type="sp"/>
          <dgm:shape xmlns:r="http://schemas.openxmlformats.org/officeDocument/2006/relationships" r:blip="">
            <dgm:adjLst/>
          </dgm:shape>
          <dgm:presOf/>
          <dgm:constrLst>
            <dgm:constr type="w" val="1"/>
            <dgm:constr type="h" val="1"/>
          </dgm:constrLst>
          <dgm:ruleLst/>
        </dgm:layoutNode>
        <dgm:layoutNode name="wedge3Tx" moveWith="wedge3">
          <dgm:varLst>
            <dgm:chMax val="0"/>
            <dgm:chPref val="0"/>
            <dgm:bulletEnabled val="1"/>
          </dgm:varLst>
          <dgm:alg type="tx"/>
          <dgm:shape xmlns:r="http://schemas.openxmlformats.org/officeDocument/2006/relationships" type="rect" r:blip="" hideGeom="1">
            <dgm:adjLst/>
          </dgm:shape>
          <dgm:choose name="Name88">
            <dgm:if name="Name89" func="var" arg="dir" op="equ" val="norm">
              <dgm:presOf axis="ch desOrSelf" ptType="node node" st="3 1" cnt="1 0"/>
            </dgm:if>
            <dgm:else name="Name90">
              <dgm:choose name="Name91">
                <dgm:if name="Name92" axis="ch" ptType="node" func="cnt" op="equ" val="3">
                  <dgm:presOf axis="ch desOrSelf" ptType="node node" st="1 1" cnt="1 0"/>
                </dgm:if>
                <dgm:if name="Name93" axis="ch" ptType="node" func="cnt" op="equ" val="4">
                  <dgm:presOf axis="ch desOrSelf" ptType="node node" st="2 1" cnt="1 0"/>
                </dgm:if>
                <dgm:if name="Name94" axis="ch" ptType="node" func="cnt" op="equ" val="5">
                  <dgm:presOf axis="ch desOrSelf" ptType="node node" st="3 1" cnt="1 0"/>
                </dgm:if>
                <dgm:if name="Name95" axis="ch" ptType="node" func="cnt" op="equ" val="6">
                  <dgm:presOf axis="ch desOrSelf" ptType="node node" st="4 1" cnt="1 0"/>
                </dgm:if>
                <dgm:else name="Name96">
                  <dgm:presOf axis="ch desOrSelf" ptType="node node" st="5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97"/>
    </dgm:choose>
    <dgm:choose name="Name98">
      <dgm:if name="Name99" axis="ch" ptType="node" func="cnt" op="gte" val="4">
        <dgm:layoutNode name="wedge4">
          <dgm:alg type="sp"/>
          <dgm:choose name="Name100">
            <dgm:if name="Name101" axis="ch" ptType="node" func="cnt" op="equ" val="4">
              <dgm:shape xmlns:r="http://schemas.openxmlformats.org/officeDocument/2006/relationships" type="pie" r:blip="">
                <dgm:adjLst>
                  <dgm:adj idx="1" val="180"/>
                  <dgm:adj idx="2" val="270"/>
                </dgm:adjLst>
              </dgm:shape>
            </dgm:if>
            <dgm:if name="Name102" axis="ch" ptType="node" func="cnt" op="equ" val="5">
              <dgm:shape xmlns:r="http://schemas.openxmlformats.org/officeDocument/2006/relationships" type="pie" r:blip="">
                <dgm:adjLst>
                  <dgm:adj idx="1" val="126"/>
                  <dgm:adj idx="2" val="198"/>
                </dgm:adjLst>
              </dgm:shape>
            </dgm:if>
            <dgm:if name="Name103" axis="ch" ptType="node" func="cnt" op="equ" val="6">
              <dgm:shape xmlns:r="http://schemas.openxmlformats.org/officeDocument/2006/relationships" type="pie" r:blip="">
                <dgm:adjLst>
                  <dgm:adj idx="1" val="90"/>
                  <dgm:adj idx="2" val="150"/>
                </dgm:adjLst>
              </dgm:shape>
            </dgm:if>
            <dgm:else name="Name104">
              <dgm:shape xmlns:r="http://schemas.openxmlformats.org/officeDocument/2006/relationships" type="pie" r:blip="">
                <dgm:adjLst>
                  <dgm:adj idx="1" val="64.2871"/>
                  <dgm:adj idx="2" val="115.7143"/>
                </dgm:adjLst>
              </dgm:shape>
            </dgm:else>
          </dgm:choose>
          <dgm:choose name="Name105">
            <dgm:if name="Name106" func="var" arg="dir" op="equ" val="norm">
              <dgm:presOf axis="ch desOrSelf" ptType="node node" st="4 1" cnt="1 0"/>
            </dgm:if>
            <dgm:else name="Name107">
              <dgm:choose name="Name108">
                <dgm:if name="Name109" axis="ch" ptType="node" func="cnt" op="equ" val="4">
                  <dgm:presOf axis="ch desOrSelf" ptType="node node" st="1 1" cnt="1 0"/>
                </dgm:if>
                <dgm:if name="Name110" axis="ch" ptType="node" func="cnt" op="equ" val="5">
                  <dgm:presOf axis="ch desOrSelf" ptType="node node" st="2 1" cnt="1 0"/>
                </dgm:if>
                <dgm:if name="Name111" axis="ch" ptType="node" func="cnt" op="equ" val="6">
                  <dgm:presOf axis="ch desOrSelf" ptType="node node" st="3 1" cnt="1 0"/>
                </dgm:if>
                <dgm:else name="Name112">
                  <dgm:presOf axis="ch desOrSelf" ptType="node node" st="4 1" cnt="1 0"/>
                </dgm:else>
              </dgm:choose>
            </dgm:else>
          </dgm:choose>
          <dgm:constrLst/>
          <dgm:ruleLst/>
        </dgm:layoutNode>
        <dgm:layoutNode name="dummy4a" moveWith="wedge4">
          <dgm:alg type="sp"/>
          <dgm:shape xmlns:r="http://schemas.openxmlformats.org/officeDocument/2006/relationships" r:blip="">
            <dgm:adjLst/>
          </dgm:shape>
          <dgm:presOf/>
          <dgm:constrLst>
            <dgm:constr type="w" val="1"/>
            <dgm:constr type="h" val="1"/>
          </dgm:constrLst>
          <dgm:ruleLst/>
        </dgm:layoutNode>
        <dgm:layoutNode name="dummy4b" moveWith="wedge4">
          <dgm:alg type="sp"/>
          <dgm:shape xmlns:r="http://schemas.openxmlformats.org/officeDocument/2006/relationships" r:blip="">
            <dgm:adjLst/>
          </dgm:shape>
          <dgm:presOf/>
          <dgm:constrLst>
            <dgm:constr type="w" val="1"/>
            <dgm:constr type="h" val="1"/>
          </dgm:constrLst>
          <dgm:ruleLst/>
        </dgm:layoutNode>
        <dgm:layoutNode name="wedge4Tx" moveWith="wedge4">
          <dgm:varLst>
            <dgm:chMax val="0"/>
            <dgm:chPref val="0"/>
            <dgm:bulletEnabled val="1"/>
          </dgm:varLst>
          <dgm:alg type="tx"/>
          <dgm:shape xmlns:r="http://schemas.openxmlformats.org/officeDocument/2006/relationships" type="rect" r:blip="" hideGeom="1">
            <dgm:adjLst/>
          </dgm:shape>
          <dgm:choose name="Name113">
            <dgm:if name="Name114" func="var" arg="dir" op="equ" val="norm">
              <dgm:presOf axis="ch desOrSelf" ptType="node node" st="4 1" cnt="1 0"/>
            </dgm:if>
            <dgm:else name="Name115">
              <dgm:choose name="Name116">
                <dgm:if name="Name117" axis="ch" ptType="node" func="cnt" op="equ" val="4">
                  <dgm:presOf axis="ch desOrSelf" ptType="node node" st="1 1" cnt="1 0"/>
                </dgm:if>
                <dgm:if name="Name118" axis="ch" ptType="node" func="cnt" op="equ" val="5">
                  <dgm:presOf axis="ch desOrSelf" ptType="node node" st="2 1" cnt="1 0"/>
                </dgm:if>
                <dgm:if name="Name119" axis="ch" ptType="node" func="cnt" op="equ" val="6">
                  <dgm:presOf axis="ch desOrSelf" ptType="node node" st="3 1" cnt="1 0"/>
                </dgm:if>
                <dgm:else name="Name120">
                  <dgm:presOf axis="ch desOrSelf" ptType="node node" st="4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21"/>
    </dgm:choose>
    <dgm:choose name="Name122">
      <dgm:if name="Name123" axis="ch" ptType="node" func="cnt" op="gte" val="5">
        <dgm:layoutNode name="wedge5">
          <dgm:alg type="sp"/>
          <dgm:choose name="Name124">
            <dgm:if name="Name125" axis="ch" ptType="node" func="cnt" op="equ" val="5">
              <dgm:shape xmlns:r="http://schemas.openxmlformats.org/officeDocument/2006/relationships" type="pie" r:blip="">
                <dgm:adjLst>
                  <dgm:adj idx="1" val="198"/>
                  <dgm:adj idx="2" val="270"/>
                </dgm:adjLst>
              </dgm:shape>
            </dgm:if>
            <dgm:if name="Name126" axis="ch" ptType="node" func="cnt" op="equ" val="6">
              <dgm:shape xmlns:r="http://schemas.openxmlformats.org/officeDocument/2006/relationships" type="pie" r:blip="">
                <dgm:adjLst>
                  <dgm:adj idx="1" val="150"/>
                  <dgm:adj idx="2" val="210"/>
                </dgm:adjLst>
              </dgm:shape>
            </dgm:if>
            <dgm:else name="Name127">
              <dgm:shape xmlns:r="http://schemas.openxmlformats.org/officeDocument/2006/relationships" type="pie" r:blip="">
                <dgm:adjLst>
                  <dgm:adj idx="1" val="115.7143"/>
                  <dgm:adj idx="2" val="167.1429"/>
                </dgm:adjLst>
              </dgm:shape>
            </dgm:else>
          </dgm:choose>
          <dgm:choose name="Name128">
            <dgm:if name="Name129" func="var" arg="dir" op="equ" val="norm">
              <dgm:presOf axis="ch desOrSelf" ptType="node node" st="5 1" cnt="1 0"/>
            </dgm:if>
            <dgm:else name="Name130">
              <dgm:choose name="Name131">
                <dgm:if name="Name132" axis="ch" ptType="node" func="cnt" op="equ" val="5">
                  <dgm:presOf axis="ch desOrSelf" ptType="node node" st="1 1" cnt="1 0"/>
                </dgm:if>
                <dgm:if name="Name133" axis="ch" ptType="node" func="cnt" op="equ" val="6">
                  <dgm:presOf axis="ch desOrSelf" ptType="node node" st="2 1" cnt="1 0"/>
                </dgm:if>
                <dgm:else name="Name134">
                  <dgm:presOf axis="ch desOrSelf" ptType="node node" st="3 1" cnt="1 0"/>
                </dgm:else>
              </dgm:choose>
            </dgm:else>
          </dgm:choose>
          <dgm:constrLst/>
          <dgm:ruleLst/>
        </dgm:layoutNode>
        <dgm:layoutNode name="dummy5a" moveWith="wedge5">
          <dgm:alg type="sp"/>
          <dgm:shape xmlns:r="http://schemas.openxmlformats.org/officeDocument/2006/relationships" r:blip="">
            <dgm:adjLst/>
          </dgm:shape>
          <dgm:presOf/>
          <dgm:constrLst>
            <dgm:constr type="w" val="1"/>
            <dgm:constr type="h" val="1"/>
          </dgm:constrLst>
          <dgm:ruleLst/>
        </dgm:layoutNode>
        <dgm:layoutNode name="dummy5b" moveWith="wedge5">
          <dgm:alg type="sp"/>
          <dgm:shape xmlns:r="http://schemas.openxmlformats.org/officeDocument/2006/relationships" r:blip="">
            <dgm:adjLst/>
          </dgm:shape>
          <dgm:presOf/>
          <dgm:constrLst>
            <dgm:constr type="w" val="1"/>
            <dgm:constr type="h" val="1"/>
          </dgm:constrLst>
          <dgm:ruleLst/>
        </dgm:layoutNode>
        <dgm:layoutNode name="wedge5Tx" moveWith="wedge5">
          <dgm:varLst>
            <dgm:chMax val="0"/>
            <dgm:chPref val="0"/>
            <dgm:bulletEnabled val="1"/>
          </dgm:varLst>
          <dgm:alg type="tx"/>
          <dgm:shape xmlns:r="http://schemas.openxmlformats.org/officeDocument/2006/relationships" type="rect" r:blip="" hideGeom="1">
            <dgm:adjLst/>
          </dgm:shape>
          <dgm:choose name="Name135">
            <dgm:if name="Name136" func="var" arg="dir" op="equ" val="norm">
              <dgm:presOf axis="ch desOrSelf" ptType="node node" st="5 1" cnt="1 0"/>
            </dgm:if>
            <dgm:else name="Name137">
              <dgm:choose name="Name138">
                <dgm:if name="Name139" axis="ch" ptType="node" func="cnt" op="equ" val="5">
                  <dgm:presOf axis="ch desOrSelf" ptType="node node" st="1 1" cnt="1 0"/>
                </dgm:if>
                <dgm:if name="Name140" axis="ch" ptType="node" func="cnt" op="equ" val="6">
                  <dgm:presOf axis="ch desOrSelf" ptType="node node" st="2 1" cnt="1 0"/>
                </dgm:if>
                <dgm:else name="Name141">
                  <dgm:presOf axis="ch desOrSelf" ptType="node node" st="3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42"/>
    </dgm:choose>
    <dgm:choose name="Name143">
      <dgm:if name="Name144" axis="ch" ptType="node" func="cnt" op="gte" val="6">
        <dgm:layoutNode name="wedge6">
          <dgm:alg type="sp"/>
          <dgm:choose name="Name145">
            <dgm:if name="Name146" axis="ch" ptType="node" func="cnt" op="equ" val="6">
              <dgm:shape xmlns:r="http://schemas.openxmlformats.org/officeDocument/2006/relationships" type="pie" r:blip="">
                <dgm:adjLst>
                  <dgm:adj idx="1" val="210"/>
                  <dgm:adj idx="2" val="270"/>
                </dgm:adjLst>
              </dgm:shape>
            </dgm:if>
            <dgm:else name="Name147">
              <dgm:shape xmlns:r="http://schemas.openxmlformats.org/officeDocument/2006/relationships" type="pie" r:blip="">
                <dgm:adjLst>
                  <dgm:adj idx="1" val="167.1429"/>
                  <dgm:adj idx="2" val="218.5714"/>
                </dgm:adjLst>
              </dgm:shape>
            </dgm:else>
          </dgm:choose>
          <dgm:choose name="Name148">
            <dgm:if name="Name149" func="var" arg="dir" op="equ" val="norm">
              <dgm:presOf axis="ch desOrSelf" ptType="node node" st="6 1" cnt="1 0"/>
            </dgm:if>
            <dgm:else name="Name150">
              <dgm:choose name="Name151">
                <dgm:if name="Name152" axis="ch" ptType="node" func="cnt" op="equ" val="6">
                  <dgm:presOf axis="ch desOrSelf" ptType="node node" st="1 1" cnt="1 0"/>
                </dgm:if>
                <dgm:else name="Name153">
                  <dgm:presOf axis="ch desOrSelf" ptType="node node" st="2 1" cnt="1 0"/>
                </dgm:else>
              </dgm:choose>
            </dgm:else>
          </dgm:choose>
          <dgm:constrLst/>
          <dgm:ruleLst/>
        </dgm:layoutNode>
        <dgm:layoutNode name="dummy6a" moveWith="wedge6">
          <dgm:alg type="sp"/>
          <dgm:shape xmlns:r="http://schemas.openxmlformats.org/officeDocument/2006/relationships" r:blip="">
            <dgm:adjLst/>
          </dgm:shape>
          <dgm:presOf/>
          <dgm:constrLst>
            <dgm:constr type="w" val="1"/>
            <dgm:constr type="h" val="1"/>
          </dgm:constrLst>
          <dgm:ruleLst/>
        </dgm:layoutNode>
        <dgm:layoutNode name="dummy6b" moveWith="wedge6">
          <dgm:alg type="sp"/>
          <dgm:shape xmlns:r="http://schemas.openxmlformats.org/officeDocument/2006/relationships" r:blip="">
            <dgm:adjLst/>
          </dgm:shape>
          <dgm:presOf/>
          <dgm:constrLst>
            <dgm:constr type="w" val="1"/>
            <dgm:constr type="h" val="1"/>
          </dgm:constrLst>
          <dgm:ruleLst/>
        </dgm:layoutNode>
        <dgm:layoutNode name="wedge6Tx" moveWith="wedge6">
          <dgm:varLst>
            <dgm:chMax val="0"/>
            <dgm:chPref val="0"/>
            <dgm:bulletEnabled val="1"/>
          </dgm:varLst>
          <dgm:alg type="tx"/>
          <dgm:shape xmlns:r="http://schemas.openxmlformats.org/officeDocument/2006/relationships" type="rect" r:blip="" hideGeom="1">
            <dgm:adjLst/>
          </dgm:shape>
          <dgm:choose name="Name154">
            <dgm:if name="Name155" func="var" arg="dir" op="equ" val="norm">
              <dgm:presOf axis="ch desOrSelf" ptType="node node" st="6 1" cnt="1 0"/>
            </dgm:if>
            <dgm:else name="Name156">
              <dgm:choose name="Name157">
                <dgm:if name="Name158" axis="ch" ptType="node" func="cnt" op="equ" val="6">
                  <dgm:presOf axis="ch desOrSelf" ptType="node node" st="1 1" cnt="1 0"/>
                </dgm:if>
                <dgm:else name="Name159">
                  <dgm:presOf axis="ch desOrSelf" ptType="node node" st="2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0"/>
    </dgm:choose>
    <dgm:choose name="Name161">
      <dgm:if name="Name162" axis="ch" ptType="node" func="cnt" op="gte" val="7">
        <dgm:layoutNode name="wedge7">
          <dgm:alg type="sp"/>
          <dgm:shape xmlns:r="http://schemas.openxmlformats.org/officeDocument/2006/relationships" type="pie" r:blip="">
            <dgm:adjLst>
              <dgm:adj idx="1" val="218.5714"/>
              <dgm:adj idx="2" val="270"/>
            </dgm:adjLst>
          </dgm:shape>
          <dgm:choose name="Name163">
            <dgm:if name="Name164" func="var" arg="dir" op="equ" val="norm">
              <dgm:presOf axis="ch desOrSelf" ptType="node node" st="7 1" cnt="1 0"/>
            </dgm:if>
            <dgm:else name="Name165">
              <dgm:presOf axis="ch desOrSelf" ptType="node node" st="1 1" cnt="1 0"/>
            </dgm:else>
          </dgm:choose>
          <dgm:constrLst/>
          <dgm:ruleLst/>
        </dgm:layoutNode>
        <dgm:layoutNode name="dummy7a" moveWith="wedge7">
          <dgm:alg type="sp"/>
          <dgm:shape xmlns:r="http://schemas.openxmlformats.org/officeDocument/2006/relationships" r:blip="">
            <dgm:adjLst/>
          </dgm:shape>
          <dgm:presOf/>
          <dgm:constrLst>
            <dgm:constr type="w" val="1"/>
            <dgm:constr type="h" val="1"/>
          </dgm:constrLst>
          <dgm:ruleLst/>
        </dgm:layoutNode>
        <dgm:layoutNode name="dummy7b" moveWith="wedge7">
          <dgm:alg type="sp"/>
          <dgm:shape xmlns:r="http://schemas.openxmlformats.org/officeDocument/2006/relationships" r:blip="">
            <dgm:adjLst/>
          </dgm:shape>
          <dgm:presOf/>
          <dgm:constrLst>
            <dgm:constr type="w" val="1"/>
            <dgm:constr type="h" val="1"/>
          </dgm:constrLst>
          <dgm:ruleLst/>
        </dgm:layoutNode>
        <dgm:layoutNode name="wedge7Tx" moveWith="wedge7">
          <dgm:varLst>
            <dgm:chMax val="0"/>
            <dgm:chPref val="0"/>
            <dgm:bulletEnabled val="1"/>
          </dgm:varLst>
          <dgm:alg type="tx"/>
          <dgm:shape xmlns:r="http://schemas.openxmlformats.org/officeDocument/2006/relationships" type="rect" r:blip="" hideGeom="1">
            <dgm:adjLst/>
          </dgm:shape>
          <dgm:choose name="Name166">
            <dgm:if name="Name167" func="var" arg="dir" op="equ" val="norm">
              <dgm:presOf axis="ch desOrSelf" ptType="node node" st="7 1" cnt="1 0"/>
            </dgm:if>
            <dgm:else name="Name168">
              <dgm:presOf axis="ch desOrSelf" ptType="node node" st="1 1" cnt="1 0"/>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9"/>
    </dgm:choose>
    <dgm:choose name="Name170">
      <dgm:if name="Name171" axis="ch" ptType="node" func="cnt" op="equ" val="1">
        <dgm:forEach name="Name172" axis="ch" ptType="sibTrans" hideLastTrans="0" cnt="1">
          <dgm:layoutNode name="arrowWedge1single" styleLbl="fgSibTrans2D1">
            <dgm:choose name="Name173">
              <dgm:if name="Name174" func="var" arg="dir" op="equ" val="norm">
                <dgm:alg type="conn">
                  <dgm:param type="connRout" val="longCurve"/>
                  <dgm:param type="srcNode" val="dummy1a"/>
                  <dgm:param type="dstNode" val="dummy1b"/>
                  <dgm:param type="begPts" val="tL"/>
                  <dgm:param type="endPts" val="tR"/>
                  <dgm:param type="begSty" val="arr"/>
                  <dgm:param type="endSty" val="noArr"/>
                </dgm:alg>
              </dgm:if>
              <dgm:else name="Name175">
                <dgm:alg type="conn">
                  <dgm:param type="connRout" val="longCurve"/>
                  <dgm:param type="srcNode" val="dummy1a"/>
                  <dgm:param type="dstNode" val="dummy1b"/>
                  <dgm:param type="begPts" val="tL"/>
                  <dgm:param type="endPts" val="tR"/>
                  <dgm:param type="begSty" val="noArr"/>
                  <dgm:param type="endSty" val="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if name="Name176" axis="ch" ptType="node" func="cnt" op="gte" val="2">
        <dgm:forEach name="Name177" axis="ch" ptType="sibTrans" hideLastTrans="0" cnt="1">
          <dgm:layoutNode name="arrowWedge1" styleLbl="fgSibTrans2D1">
            <dgm:choose name="Name178">
              <dgm:if name="Name179" func="var" arg="dir" op="equ" val="norm">
                <dgm:alg type="conn">
                  <dgm:param type="connRout" val="curve"/>
                  <dgm:param type="srcNode" val="dummy1a"/>
                  <dgm:param type="dstNode" val="dummy1b"/>
                  <dgm:param type="begPts" val="tL"/>
                  <dgm:param type="endPts" val="tL"/>
                  <dgm:param type="begSty" val="noArr"/>
                  <dgm:param type="endSty" val="arr"/>
                </dgm:alg>
              </dgm:if>
              <dgm:else name="Name180">
                <dgm:alg type="conn">
                  <dgm:param type="connRout" val="curve"/>
                  <dgm:param type="srcNode" val="dummy1a"/>
                  <dgm:param type="dstNode" val="dummy1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else name="Name181"/>
    </dgm:choose>
    <dgm:forEach name="Name182" axis="ch" ptType="sibTrans" hideLastTrans="0" st="2" cnt="1">
      <dgm:layoutNode name="arrowWedge2" styleLbl="fgSibTrans2D1">
        <dgm:choose name="Name183">
          <dgm:if name="Name184" func="var" arg="dir" op="equ" val="norm">
            <dgm:alg type="conn">
              <dgm:param type="connRout" val="curve"/>
              <dgm:param type="srcNode" val="dummy2a"/>
              <dgm:param type="dstNode" val="dummy2b"/>
              <dgm:param type="begPts" val="tL"/>
              <dgm:param type="endPts" val="tL"/>
              <dgm:param type="begSty" val="noArr"/>
              <dgm:param type="endSty" val="arr"/>
            </dgm:alg>
          </dgm:if>
          <dgm:else name="Name185">
            <dgm:alg type="conn">
              <dgm:param type="connRout" val="curve"/>
              <dgm:param type="srcNode" val="dummy2a"/>
              <dgm:param type="dstNode" val="dummy2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86" axis="ch" ptType="sibTrans" hideLastTrans="0" st="3" cnt="1">
      <dgm:layoutNode name="arrowWedge3" styleLbl="fgSibTrans2D1">
        <dgm:choose name="Name187">
          <dgm:if name="Name188" func="var" arg="dir" op="equ" val="norm">
            <dgm:alg type="conn">
              <dgm:param type="connRout" val="curve"/>
              <dgm:param type="srcNode" val="dummy3a"/>
              <dgm:param type="dstNode" val="dummy3b"/>
              <dgm:param type="begPts" val="tL"/>
              <dgm:param type="endPts" val="tL"/>
              <dgm:param type="begSty" val="noArr"/>
              <dgm:param type="endSty" val="arr"/>
            </dgm:alg>
          </dgm:if>
          <dgm:else name="Name189">
            <dgm:alg type="conn">
              <dgm:param type="connRout" val="curve"/>
              <dgm:param type="srcNode" val="dummy3a"/>
              <dgm:param type="dstNode" val="dummy3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0" axis="ch" ptType="sibTrans" hideLastTrans="0" st="4" cnt="1">
      <dgm:layoutNode name="arrowWedge4" styleLbl="fgSibTrans2D1">
        <dgm:choose name="Name191">
          <dgm:if name="Name192" func="var" arg="dir" op="equ" val="norm">
            <dgm:alg type="conn">
              <dgm:param type="connRout" val="curve"/>
              <dgm:param type="srcNode" val="dummy4a"/>
              <dgm:param type="dstNode" val="dummy4b"/>
              <dgm:param type="begPts" val="tL"/>
              <dgm:param type="endPts" val="tL"/>
              <dgm:param type="begSty" val="noArr"/>
              <dgm:param type="endSty" val="arr"/>
            </dgm:alg>
          </dgm:if>
          <dgm:else name="Name193">
            <dgm:alg type="conn">
              <dgm:param type="connRout" val="curve"/>
              <dgm:param type="srcNode" val="dummy4a"/>
              <dgm:param type="dstNode" val="dummy4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4" axis="ch" ptType="sibTrans" hideLastTrans="0" st="5" cnt="1">
      <dgm:layoutNode name="arrowWedge5" styleLbl="fgSibTrans2D1">
        <dgm:choose name="Name195">
          <dgm:if name="Name196" func="var" arg="dir" op="equ" val="norm">
            <dgm:alg type="conn">
              <dgm:param type="connRout" val="curve"/>
              <dgm:param type="srcNode" val="dummy5a"/>
              <dgm:param type="dstNode" val="dummy5b"/>
              <dgm:param type="begPts" val="tL"/>
              <dgm:param type="endPts" val="tL"/>
              <dgm:param type="begSty" val="noArr"/>
              <dgm:param type="endSty" val="arr"/>
            </dgm:alg>
          </dgm:if>
          <dgm:else name="Name197">
            <dgm:alg type="conn">
              <dgm:param type="connRout" val="curve"/>
              <dgm:param type="srcNode" val="dummy5a"/>
              <dgm:param type="dstNode" val="dummy5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8" axis="ch" ptType="sibTrans" hideLastTrans="0" st="6" cnt="1">
      <dgm:layoutNode name="arrowWedge6" styleLbl="fgSibTrans2D1">
        <dgm:choose name="Name199">
          <dgm:if name="Name200" func="var" arg="dir" op="equ" val="norm">
            <dgm:alg type="conn">
              <dgm:param type="connRout" val="curve"/>
              <dgm:param type="srcNode" val="dummy6a"/>
              <dgm:param type="dstNode" val="dummy6b"/>
              <dgm:param type="begPts" val="tL"/>
              <dgm:param type="endPts" val="tL"/>
              <dgm:param type="begSty" val="noArr"/>
              <dgm:param type="endSty" val="arr"/>
            </dgm:alg>
          </dgm:if>
          <dgm:else name="Name201">
            <dgm:alg type="conn">
              <dgm:param type="connRout" val="curve"/>
              <dgm:param type="srcNode" val="dummy6a"/>
              <dgm:param type="dstNode" val="dummy6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202" axis="ch" ptType="sibTrans" hideLastTrans="0" st="7" cnt="1">
      <dgm:layoutNode name="arrowWedge7" styleLbl="fgSibTrans2D1">
        <dgm:choose name="Name203">
          <dgm:if name="Name204" func="var" arg="dir" op="equ" val="norm">
            <dgm:alg type="conn">
              <dgm:param type="connRout" val="curve"/>
              <dgm:param type="srcNode" val="dummy7a"/>
              <dgm:param type="dstNode" val="dummy7b"/>
              <dgm:param type="begPts" val="tL"/>
              <dgm:param type="endPts" val="tL"/>
              <dgm:param type="begSty" val="noArr"/>
              <dgm:param type="endSty" val="arr"/>
            </dgm:alg>
          </dgm:if>
          <dgm:else name="Name205">
            <dgm:alg type="conn">
              <dgm:param type="connRout" val="curve"/>
              <dgm:param type="srcNode" val="dummy7a"/>
              <dgm:param type="dstNode" val="dummy7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layoutNode>
</dgm:layoutDef>
</file>

<file path=ppt/diagrams/layout5.xml><?xml version="1.0" encoding="utf-8"?>
<dgm:layoutDef xmlns:dgm="http://schemas.openxmlformats.org/drawingml/2006/diagram" xmlns:a="http://schemas.openxmlformats.org/drawingml/2006/main" uniqueId="urn:microsoft.com/office/officeart/2005/8/layout/cycle8">
  <dgm:title val=""/>
  <dgm:desc val=""/>
  <dgm:catLst>
    <dgm:cat type="cycle" pri="7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 modelId="5"/>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clrData>
  <dgm:layoutNode name="compositeShape">
    <dgm:varLst>
      <dgm:chMax val="7"/>
      <dgm:dir/>
      <dgm:resizeHandles val="exact"/>
    </dgm:varLst>
    <dgm:alg type="composite">
      <dgm:param type="horzAlign" val="ctr"/>
      <dgm:param type="vertAlign" val="mid"/>
      <dgm:param type="ar" val="1"/>
    </dgm:alg>
    <dgm:shape xmlns:r="http://schemas.openxmlformats.org/officeDocument/2006/relationships" r:blip="">
      <dgm:adjLst/>
    </dgm:shape>
    <dgm:presOf/>
    <dgm:choose name="Name0">
      <dgm:if name="Name1" axis="ch" ptType="node" func="cnt" op="equ" val="1">
        <dgm:constrLst>
          <dgm:constr type="l" for="ch" forName="wedge1" refType="w" fact="0.08"/>
          <dgm:constr type="t" for="ch" forName="wedge1" refType="w" fact="0.08"/>
          <dgm:constr type="w" for="ch" forName="wedge1" refType="w" fact="0.84"/>
          <dgm:constr type="h" for="ch" forName="wedge1" refType="h" fact="0.84"/>
          <dgm:constr type="l" for="ch" forName="dummy1a" refType="w" fact="0.5"/>
          <dgm:constr type="t" for="ch" forName="dummy1a" refType="h" fact="0.08"/>
          <dgm:constr type="l" for="ch" forName="dummy1b" refType="w" fact="0.5"/>
          <dgm:constr type="t" for="ch" forName="dummy1b" refType="h" fact="0.08"/>
          <dgm:constr type="l" for="ch" forName="wedge1Tx" refType="w" fact="0.22"/>
          <dgm:constr type="t" for="ch" forName="wedge1Tx" refType="h" fact="0.22"/>
          <dgm:constr type="w" for="ch" forName="wedge1Tx" refType="w" fact="0.56"/>
          <dgm:constr type="h" for="ch" forName="wedge1Tx" refType="h" fact="0.56"/>
          <dgm:constr type="h" for="ch" forName="arrowWedge1single" refType="w" fact="0.08"/>
          <dgm:constr type="diam" for="ch" forName="arrowWedge1single" refType="w" fact="0.84"/>
          <dgm:constr type="l" for="ch" forName="arrowWedge1single" refType="w" fact="0.5"/>
          <dgm:constr type="t" for="ch" forName="arrowWedge1single" refType="w" fact="0.5"/>
          <dgm:constr type="primFontSz" for="ch" ptType="node" op="equ"/>
        </dgm:constrLst>
      </dgm:if>
      <dgm:if name="Name2" axis="ch" ptType="node" func="cnt" op="equ" val="2">
        <dgm:constrLst>
          <dgm:constr type="l" for="ch" forName="wedge1" refType="w" fact="0.1"/>
          <dgm:constr type="t" for="ch" forName="wedge1" refType="w" fact="0.08"/>
          <dgm:constr type="w" for="ch" forName="wedge1" refType="w" fact="0.84"/>
          <dgm:constr type="h" for="ch" forName="wedge1" refType="h" fact="0.84"/>
          <dgm:constr type="l" for="ch" forName="dummy1a" refType="w" fact="0.52"/>
          <dgm:constr type="t" for="ch" forName="dummy1a" refType="h" fact="0.08"/>
          <dgm:constr type="l" for="ch" forName="dummy1b" refType="w" fact="0.52"/>
          <dgm:constr type="t" for="ch" forName="dummy1b" refType="h" fact="0.92"/>
          <dgm:constr type="l" for="ch" forName="wedge1Tx" refType="w" fact="0.559"/>
          <dgm:constr type="t" for="ch" forName="wedge1Tx" refType="h" fact="0.3"/>
          <dgm:constr type="w" for="ch" forName="wedge1Tx" refType="w" fact="0.3"/>
          <dgm:constr type="h" for="ch" forName="wedge1Tx" refType="h" fact="0.4"/>
          <dgm:constr type="l" for="ch" forName="wedge2" refType="w" fact="0.06"/>
          <dgm:constr type="t" for="ch" forName="wedge2" refType="w" fact="0.08"/>
          <dgm:constr type="w" for="ch" forName="wedge2" refType="w" fact="0.84"/>
          <dgm:constr type="h" for="ch" forName="wedge2" refType="h" fact="0.84"/>
          <dgm:constr type="l" for="ch" forName="dummy2a" refType="w" fact="0.48"/>
          <dgm:constr type="t" for="ch" forName="dummy2a" refType="h" fact="0.92"/>
          <dgm:constr type="l" for="ch" forName="dummy2b" refType="w" fact="0.48"/>
          <dgm:constr type="t" for="ch" forName="dummy2b" refType="h" fact="0.08"/>
          <dgm:constr type="r" for="ch" forName="wedge2Tx" refType="w" fact="0.441"/>
          <dgm:constr type="t" for="ch" forName="wedge2Tx" refType="h" fact="0.3"/>
          <dgm:constr type="w" for="ch" forName="wedge2Tx" refType="w" fact="0.3"/>
          <dgm:constr type="h" for="ch" forName="wedge2Tx" refType="h" fact="0.4"/>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primFontSz" for="ch" ptType="node" op="equ"/>
        </dgm:constrLst>
      </dgm:if>
      <dgm:if name="Name3" axis="ch" ptType="node" func="cnt" op="equ" val="3">
        <dgm:constrLst>
          <dgm:constr type="l" for="ch" forName="wedge1" refType="w" fact="0.0973"/>
          <dgm:constr type="t" for="ch" forName="wedge1" refType="w" fact="0.07"/>
          <dgm:constr type="w" for="ch" forName="wedge1" refType="w" fact="0.84"/>
          <dgm:constr type="h" for="ch" forName="wedge1" refType="h" fact="0.84"/>
          <dgm:constr type="l" for="ch" forName="dummy1a" refType="w" fact="0.5173"/>
          <dgm:constr type="t" for="ch" forName="dummy1a" refType="h" fact="0.07"/>
          <dgm:constr type="l" for="ch" forName="dummy1b" refType="w" fact="0.8811"/>
          <dgm:constr type="t" for="ch" forName="dummy1b" refType="h" fact="0.7"/>
          <dgm:constr type="l" for="ch" forName="wedge1Tx" refType="w" fact="0.54"/>
          <dgm:constr type="t" for="ch" forName="wedge1Tx" refType="h" fact="0.248"/>
          <dgm:constr type="w" for="ch" forName="wedge1Tx" refType="w" fact="0.3"/>
          <dgm:constr type="h" for="ch" forName="wedge1Tx" refType="h" fact="0.25"/>
          <dgm:constr type="l" for="ch" forName="wedge2" refType="w" fact="0.08"/>
          <dgm:constr type="t" for="ch" forName="wedge2" refType="w" fact="0.1"/>
          <dgm:constr type="w" for="ch" forName="wedge2" refType="w" fact="0.84"/>
          <dgm:constr type="h" for="ch" forName="wedge2" refType="h" fact="0.84"/>
          <dgm:constr type="l" for="ch" forName="dummy2a" refType="w" fact="0.8637"/>
          <dgm:constr type="t" for="ch" forName="dummy2a" refType="h" fact="0.73"/>
          <dgm:constr type="l" for="ch" forName="dummy2b" refType="w" fact="0.1363"/>
          <dgm:constr type="t" for="ch" forName="dummy2b" refType="h" fact="0.73"/>
          <dgm:constr type="l" for="ch" forName="wedge2Tx" refType="w" fact="0.28"/>
          <dgm:constr type="t" for="ch" forName="wedge2Tx" refType="h" fact="0.645"/>
          <dgm:constr type="w" for="ch" forName="wedge2Tx" refType="w" fact="0.45"/>
          <dgm:constr type="h" for="ch" forName="wedge2Tx" refType="h" fact="0.22"/>
          <dgm:constr type="l" for="ch" forName="wedge3" refType="w" fact="0.0627"/>
          <dgm:constr type="t" for="ch" forName="wedge3" refType="w" fact="0.07"/>
          <dgm:constr type="w" for="ch" forName="wedge3" refType="w" fact="0.84"/>
          <dgm:constr type="h" for="ch" forName="wedge3" refType="h" fact="0.84"/>
          <dgm:constr type="l" for="ch" forName="dummy3a" refType="w" fact="0.1189"/>
          <dgm:constr type="t" for="ch" forName="dummy3a" refType="h" fact="0.7"/>
          <dgm:constr type="l" for="ch" forName="dummy3b" refType="w" fact="0.4827"/>
          <dgm:constr type="t" for="ch" forName="dummy3b" refType="h" fact="0.07"/>
          <dgm:constr type="r" for="ch" forName="wedge3Tx" refType="w" fact="0.46"/>
          <dgm:constr type="t" for="ch" forName="wedge3Tx" refType="h" fact="0.248"/>
          <dgm:constr type="w" for="ch" forName="wedge3Tx" refType="w" fact="0.3"/>
          <dgm:constr type="h" for="ch" forName="wedge3Tx" refType="h" fact="0.25"/>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primFontSz" for="ch" ptType="node" op="equ"/>
        </dgm:constrLst>
      </dgm:if>
      <dgm:if name="Name4" axis="ch" ptType="node" func="cnt" op="equ" val="4">
        <dgm:constrLst>
          <dgm:constr type="l" for="ch" forName="wedge1" refType="w" fact="0.0941"/>
          <dgm:constr type="t" for="ch" forName="wedge1" refType="w" fact="0.0659"/>
          <dgm:constr type="w" for="ch" forName="wedge1" refType="w" fact="0.84"/>
          <dgm:constr type="h" for="ch" forName="wedge1" refType="h" fact="0.84"/>
          <dgm:constr type="l" for="ch" forName="dummy1a" refType="w" fact="0.5141"/>
          <dgm:constr type="t" for="ch" forName="dummy1a" refType="h" fact="0.0659"/>
          <dgm:constr type="l" for="ch" forName="dummy1b" refType="w" fact="0.9341"/>
          <dgm:constr type="t" for="ch" forName="dummy1b" refType="h" fact="0.4859"/>
          <dgm:constr type="l" for="ch" forName="wedge1Tx" refType="w" fact="0.54"/>
          <dgm:constr type="t" for="ch" forName="wedge1Tx" refType="h" fact="0.24"/>
          <dgm:constr type="w" for="ch" forName="wedge1Tx" refType="w" fact="0.31"/>
          <dgm:constr type="h" for="ch" forName="wedge1Tx" refType="h" fact="0.23"/>
          <dgm:constr type="l" for="ch" forName="wedge2" refType="w" fact="0.0941"/>
          <dgm:constr type="t" for="ch" forName="wedge2" refType="w" fact="0.0941"/>
          <dgm:constr type="w" for="ch" forName="wedge2" refType="w" fact="0.84"/>
          <dgm:constr type="h" for="ch" forName="wedge2" refType="h" fact="0.84"/>
          <dgm:constr type="l" for="ch" forName="dummy2a" refType="w" fact="0.9341"/>
          <dgm:constr type="t" for="ch" forName="dummy2a" refType="h" fact="0.5141"/>
          <dgm:constr type="l" for="ch" forName="dummy2b" refType="w" fact="0.5141"/>
          <dgm:constr type="t" for="ch" forName="dummy2b" refType="h" fact="0.9341"/>
          <dgm:constr type="l" for="ch" forName="wedge2Tx" refType="w" fact="0.54"/>
          <dgm:constr type="t" for="ch" forName="wedge2Tx" refType="h" fact="0.53"/>
          <dgm:constr type="w" for="ch" forName="wedge2Tx" refType="w" fact="0.31"/>
          <dgm:constr type="h" for="ch" forName="wedge2Tx" refType="h" fact="0.23"/>
          <dgm:constr type="l" for="ch" forName="wedge3" refType="w" fact="0.0659"/>
          <dgm:constr type="t" for="ch" forName="wedge3" refType="w" fact="0.0941"/>
          <dgm:constr type="w" for="ch" forName="wedge3" refType="w" fact="0.84"/>
          <dgm:constr type="h" for="ch" forName="wedge3" refType="h" fact="0.84"/>
          <dgm:constr type="l" for="ch" forName="dummy3a" refType="w" fact="0.4859"/>
          <dgm:constr type="t" for="ch" forName="dummy3a" refType="h" fact="0.9341"/>
          <dgm:constr type="l" for="ch" forName="dummy3b" refType="w" fact="0.0659"/>
          <dgm:constr type="t" for="ch" forName="dummy3b" refType="h" fact="0.5141"/>
          <dgm:constr type="r" for="ch" forName="wedge3Tx" refType="w" fact="0.46"/>
          <dgm:constr type="t" for="ch" forName="wedge3Tx" refType="h" fact="0.53"/>
          <dgm:constr type="w" for="ch" forName="wedge3Tx" refType="w" fact="0.31"/>
          <dgm:constr type="h" for="ch" forName="wedge3Tx" refType="h" fact="0.23"/>
          <dgm:constr type="l" for="ch" forName="wedge4" refType="w" fact="0.0659"/>
          <dgm:constr type="t" for="ch" forName="wedge4" refType="h" fact="0.0659"/>
          <dgm:constr type="w" for="ch" forName="wedge4" refType="w" fact="0.84"/>
          <dgm:constr type="h" for="ch" forName="wedge4" refType="h" fact="0.84"/>
          <dgm:constr type="l" for="ch" forName="dummy4a" refType="w" fact="0.0659"/>
          <dgm:constr type="t" for="ch" forName="dummy4a" refType="h" fact="0.4859"/>
          <dgm:constr type="l" for="ch" forName="dummy4b" refType="w" fact="0.4859"/>
          <dgm:constr type="t" for="ch" forName="dummy4b" refType="h" fact="0.0659"/>
          <dgm:constr type="r" for="ch" forName="wedge4Tx" refType="w" fact="0.46"/>
          <dgm:constr type="t" for="ch" forName="wedge4Tx" refType="h" fact="0.24"/>
          <dgm:constr type="w" for="ch" forName="wedge4Tx" refType="w" fact="0.31"/>
          <dgm:constr type="h" for="ch" forName="wedge4Tx" refType="h" fact="0.23"/>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primFontSz" for="ch" ptType="node" op="equ"/>
        </dgm:constrLst>
      </dgm:if>
      <dgm:if name="Name5" axis="ch" ptType="node" func="cnt" op="equ" val="5">
        <dgm:constrLst>
          <dgm:constr type="l" for="ch" forName="wedge1" refType="w" fact="0.0918"/>
          <dgm:constr type="t" for="ch" forName="wedge1" refType="w" fact="0.0638"/>
          <dgm:constr type="w" for="ch" forName="wedge1" refType="w" fact="0.84"/>
          <dgm:constr type="h" for="ch" forName="wedge1" refType="h" fact="0.84"/>
          <dgm:constr type="l" for="ch" forName="dummy1a" refType="w" fact="0.5118"/>
          <dgm:constr type="t" for="ch" forName="dummy1a" refType="h" fact="0.0638"/>
          <dgm:constr type="l" for="ch" forName="dummy1b" refType="w" fact="0.9112"/>
          <dgm:constr type="t" for="ch" forName="dummy1b" refType="h" fact="0.354"/>
          <dgm:constr type="l" for="ch" forName="wedge1Tx" refType="w" fact="0.53"/>
          <dgm:constr type="t" for="ch" forName="wedge1Tx" refType="h" fact="0.205"/>
          <dgm:constr type="w" for="ch" forName="wedge1Tx" refType="w" fact="0.27"/>
          <dgm:constr type="h" for="ch" forName="wedge1Tx" refType="h" fact="0.18"/>
          <dgm:constr type="l" for="ch" forName="wedge2" refType="w" fact="0.099"/>
          <dgm:constr type="t" for="ch" forName="wedge2" refType="w" fact="0.0862"/>
          <dgm:constr type="w" for="ch" forName="wedge2" refType="w" fact="0.84"/>
          <dgm:constr type="h" for="ch" forName="wedge2" refType="h" fact="0.84"/>
          <dgm:constr type="l" for="ch" forName="dummy2a" refType="w" fact="0.9185"/>
          <dgm:constr type="t" for="ch" forName="dummy2a" refType="h" fact="0.3764"/>
          <dgm:constr type="l" for="ch" forName="dummy2b" refType="w" fact="0.7659"/>
          <dgm:constr type="t" for="ch" forName="dummy2b" refType="h" fact="0.846"/>
          <dgm:constr type="l" for="ch" forName="wedge2Tx" refType="w" fact="0.64"/>
          <dgm:constr type="t" for="ch" forName="wedge2Tx" refType="h" fact="0.47"/>
          <dgm:constr type="w" for="ch" forName="wedge2Tx" refType="w" fact="0.25"/>
          <dgm:constr type="h" for="ch" forName="wedge2Tx" refType="h" fact="0.2"/>
          <dgm:constr type="l" for="ch" forName="wedge3" refType="w" fact="0.08"/>
          <dgm:constr type="t" for="ch" forName="wedge3" refType="w" fact="0.1"/>
          <dgm:constr type="w" for="ch" forName="wedge3" refType="w" fact="0.84"/>
          <dgm:constr type="h" for="ch" forName="wedge3" refType="h" fact="0.84"/>
          <dgm:constr type="l" for="ch" forName="dummy3a" refType="w" fact="0.7469"/>
          <dgm:constr type="t" for="ch" forName="dummy3a" refType="h" fact="0.8598"/>
          <dgm:constr type="l" for="ch" forName="dummy3b" refType="w" fact="0.2531"/>
          <dgm:constr type="t" for="ch" forName="dummy3b" refType="h" fact="0.8598"/>
          <dgm:constr type="l" for="ch" forName="wedge3Tx" refType="w" fact="0.38"/>
          <dgm:constr type="t" for="ch" forName="wedge3Tx" refType="h" fact="0.69"/>
          <dgm:constr type="w" for="ch" forName="wedge3Tx" refType="w" fact="0.24"/>
          <dgm:constr type="h" for="ch" forName="wedge3Tx" refType="h" fact="0.22"/>
          <dgm:constr type="l" for="ch" forName="wedge4" refType="w" fact="0.061"/>
          <dgm:constr type="t" for="ch" forName="wedge4" refType="h" fact="0.0862"/>
          <dgm:constr type="w" for="ch" forName="wedge4" refType="w" fact="0.84"/>
          <dgm:constr type="h" for="ch" forName="wedge4" refType="h" fact="0.84"/>
          <dgm:constr type="l" for="ch" forName="dummy4a" refType="w" fact="0.2341"/>
          <dgm:constr type="t" for="ch" forName="dummy4a" refType="h" fact="0.846"/>
          <dgm:constr type="l" for="ch" forName="dummy4b" refType="w" fact="0.0815"/>
          <dgm:constr type="t" for="ch" forName="dummy4b" refType="h" fact="0.3764"/>
          <dgm:constr type="r" for="ch" forName="wedge4Tx" refType="w" fact="0.36"/>
          <dgm:constr type="t" for="ch" forName="wedge4Tx" refType="h" fact="0.47"/>
          <dgm:constr type="w" for="ch" forName="wedge4Tx" refType="w" fact="0.25"/>
          <dgm:constr type="h" for="ch" forName="wedge4Tx" refType="h" fact="0.2"/>
          <dgm:constr type="l" for="ch" forName="wedge5" refType="w" fact="0.0682"/>
          <dgm:constr type="t" for="ch" forName="wedge5" refType="h" fact="0.0638"/>
          <dgm:constr type="w" for="ch" forName="wedge5" refType="w" fact="0.84"/>
          <dgm:constr type="h" for="ch" forName="wedge5" refType="h" fact="0.84"/>
          <dgm:constr type="l" for="ch" forName="dummy5a" refType="w" fact="0.0888"/>
          <dgm:constr type="t" for="ch" forName="dummy5a" refType="h" fact="0.354"/>
          <dgm:constr type="l" for="ch" forName="dummy5b" refType="w" fact="0.4882"/>
          <dgm:constr type="t" for="ch" forName="dummy5b" refType="h" fact="0.0638"/>
          <dgm:constr type="r" for="ch" forName="wedge5Tx" refType="w" fact="0.47"/>
          <dgm:constr type="t" for="ch" forName="wedge5Tx" refType="h" fact="0.205"/>
          <dgm:constr type="w" for="ch" forName="wedge5Tx" refType="w" fact="0.27"/>
          <dgm:constr type="h" for="ch" forName="wedge5Tx" refType="h" fact="0.18"/>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primFontSz" for="ch" ptType="node" op="equ"/>
        </dgm:constrLst>
      </dgm:if>
      <dgm:if name="Name6" axis="ch" ptType="node" func="cnt" op="equ" val="6">
        <dgm:constrLst>
          <dgm:constr type="l" for="ch" forName="wedge1" refType="w" fact="0.09"/>
          <dgm:constr type="t" for="ch" forName="wedge1" refType="w" fact="0.0627"/>
          <dgm:constr type="w" for="ch" forName="wedge1" refType="w" fact="0.84"/>
          <dgm:constr type="h" for="ch" forName="wedge1" refType="h" fact="0.84"/>
          <dgm:constr type="l" for="ch" forName="dummy1a" refType="w" fact="0.51"/>
          <dgm:constr type="t" for="ch" forName="dummy1a" refType="h" fact="0.0627"/>
          <dgm:constr type="l" for="ch" forName="dummy1b" refType="w" fact="0.8737"/>
          <dgm:constr type="t" for="ch" forName="dummy1b" refType="h" fact="0.2727"/>
          <dgm:constr type="l" for="ch" forName="wedge1Tx" refType="w" fact="0.53"/>
          <dgm:constr type="t" for="ch" forName="wedge1Tx" refType="h" fact="0.17"/>
          <dgm:constr type="w" for="ch" forName="wedge1Tx" refType="w" fact="0.22"/>
          <dgm:constr type="h" for="ch" forName="wedge1Tx" refType="h" fact="0.17"/>
          <dgm:constr type="l" for="ch" forName="wedge2" refType="w" fact="0.1"/>
          <dgm:constr type="t" for="ch" forName="wedge2" refType="w" fact="0.08"/>
          <dgm:constr type="w" for="ch" forName="wedge2" refType="w" fact="0.84"/>
          <dgm:constr type="h" for="ch" forName="wedge2" refType="h" fact="0.84"/>
          <dgm:constr type="l" for="ch" forName="dummy2a" refType="w" fact="0.8837"/>
          <dgm:constr type="t" for="ch" forName="dummy2a" refType="h" fact="0.29"/>
          <dgm:constr type="l" for="ch" forName="dummy2b" refType="w" fact="0.8837"/>
          <dgm:constr type="t" for="ch" forName="dummy2b" refType="h" fact="0.71"/>
          <dgm:constr type="l" for="ch" forName="wedge2Tx" refType="w" fact="0.67"/>
          <dgm:constr type="t" for="ch" forName="wedge2Tx" refType="h" fact="0.42"/>
          <dgm:constr type="w" for="ch" forName="wedge2Tx" refType="w" fact="0.23"/>
          <dgm:constr type="h" for="ch" forName="wedge2Tx" refType="h" fact="0.165"/>
          <dgm:constr type="l" for="ch" forName="wedge3" refType="w" fact="0.09"/>
          <dgm:constr type="t" for="ch" forName="wedge3" refType="w" fact="0.0973"/>
          <dgm:constr type="w" for="ch" forName="wedge3" refType="w" fact="0.84"/>
          <dgm:constr type="h" for="ch" forName="wedge3" refType="h" fact="0.84"/>
          <dgm:constr type="l" for="ch" forName="dummy3a" refType="w" fact="0.8737"/>
          <dgm:constr type="t" for="ch" forName="dummy3a" refType="h" fact="0.7273"/>
          <dgm:constr type="l" for="ch" forName="dummy3b" refType="w" fact="0.51"/>
          <dgm:constr type="t" for="ch" forName="dummy3b" refType="h" fact="0.9373"/>
          <dgm:constr type="l" for="ch" forName="wedge3Tx" refType="w" fact="0.53"/>
          <dgm:constr type="t" for="ch" forName="wedge3Tx" refType="h" fact="0.665"/>
          <dgm:constr type="w" for="ch" forName="wedge3Tx" refType="w" fact="0.22"/>
          <dgm:constr type="h" for="ch" forName="wedge3Tx" refType="h" fact="0.17"/>
          <dgm:constr type="l" for="ch" forName="wedge4" refType="w" fact="0.07"/>
          <dgm:constr type="t" for="ch" forName="wedge4" refType="h" fact="0.0973"/>
          <dgm:constr type="w" for="ch" forName="wedge4" refType="w" fact="0.84"/>
          <dgm:constr type="h" for="ch" forName="wedge4" refType="h" fact="0.84"/>
          <dgm:constr type="l" for="ch" forName="dummy4a" refType="w" fact="0.49"/>
          <dgm:constr type="t" for="ch" forName="dummy4a" refType="h" fact="0.9373"/>
          <dgm:constr type="l" for="ch" forName="dummy4b" refType="w" fact="0.1263"/>
          <dgm:constr type="t" for="ch" forName="dummy4b" refType="h" fact="0.7273"/>
          <dgm:constr type="r" for="ch" forName="wedge4Tx" refType="w" fact="0.47"/>
          <dgm:constr type="t" for="ch" forName="wedge4Tx" refType="h" fact="0.665"/>
          <dgm:constr type="w" for="ch" forName="wedge4Tx" refType="w" fact="0.22"/>
          <dgm:constr type="h" for="ch" forName="wedge4Tx" refType="h" fact="0.17"/>
          <dgm:constr type="l" for="ch" forName="wedge5" refType="w" fact="0.06"/>
          <dgm:constr type="t" for="ch" forName="wedge5" refType="h" fact="0.08"/>
          <dgm:constr type="w" for="ch" forName="wedge5" refType="w" fact="0.84"/>
          <dgm:constr type="h" for="ch" forName="wedge5" refType="h" fact="0.84"/>
          <dgm:constr type="l" for="ch" forName="dummy5a" refType="w" fact="0.1163"/>
          <dgm:constr type="t" for="ch" forName="dummy5a" refType="h" fact="0.71"/>
          <dgm:constr type="l" for="ch" forName="dummy5b" refType="w" fact="0.1163"/>
          <dgm:constr type="t" for="ch" forName="dummy5b" refType="h" fact="0.29"/>
          <dgm:constr type="r" for="ch" forName="wedge5Tx" refType="w" fact="0.33"/>
          <dgm:constr type="t" for="ch" forName="wedge5Tx" refType="h" fact="0.42"/>
          <dgm:constr type="w" for="ch" forName="wedge5Tx" refType="w" fact="0.23"/>
          <dgm:constr type="h" for="ch" forName="wedge5Tx" refType="h" fact="0.165"/>
          <dgm:constr type="l" for="ch" forName="wedge6" refType="w" fact="0.07"/>
          <dgm:constr type="t" for="ch" forName="wedge6" refType="h" fact="0.0627"/>
          <dgm:constr type="w" for="ch" forName="wedge6" refType="w" fact="0.84"/>
          <dgm:constr type="h" for="ch" forName="wedge6" refType="h" fact="0.84"/>
          <dgm:constr type="l" for="ch" forName="dummy6a" refType="w" fact="0.1263"/>
          <dgm:constr type="t" for="ch" forName="dummy6a" refType="h" fact="0.2727"/>
          <dgm:constr type="l" for="ch" forName="dummy6b" refType="w" fact="0.49"/>
          <dgm:constr type="t" for="ch" forName="dummy6b" refType="h" fact="0.0627"/>
          <dgm:constr type="r" for="ch" forName="wedge6Tx" refType="w" fact="0.47"/>
          <dgm:constr type="t" for="ch" forName="wedge6Tx" refType="h" fact="0.17"/>
          <dgm:constr type="w" for="ch" forName="wedge6Tx" refType="w" fact="0.22"/>
          <dgm:constr type="h" for="ch" forName="wedge6Tx" refType="h" fact="0.17"/>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primFontSz" for="ch" ptType="node" op="equ"/>
        </dgm:constrLst>
      </dgm:if>
      <dgm:else name="Name7">
        <dgm:constrLst>
          <dgm:constr type="l" for="ch" forName="wedge1" refType="w" fact="0.0887"/>
          <dgm:constr type="t" for="ch" forName="wedge1" refType="w" fact="0.062"/>
          <dgm:constr type="w" for="ch" forName="wedge1" refType="w" fact="0.84"/>
          <dgm:constr type="h" for="ch" forName="wedge1" refType="h" fact="0.84"/>
          <dgm:constr type="l" for="ch" forName="dummy1a" refType="w" fact="0.5087"/>
          <dgm:constr type="t" for="ch" forName="dummy1a" refType="h" fact="0.062"/>
          <dgm:constr type="l" for="ch" forName="dummy1b" refType="w" fact="0.837"/>
          <dgm:constr type="t" for="ch" forName="dummy1b" refType="h" fact="0.2201"/>
          <dgm:constr type="l" for="ch" forName="wedge1Tx" refType="w" fact="0.53"/>
          <dgm:constr type="t" for="ch" forName="wedge1Tx" refType="h" fact="0.14"/>
          <dgm:constr type="w" for="ch" forName="wedge1Tx" refType="w" fact="0.2"/>
          <dgm:constr type="h" for="ch" forName="wedge1Tx" refType="h" fact="0.16"/>
          <dgm:constr type="l" for="ch" forName="wedge2" refType="w" fact="0.0995"/>
          <dgm:constr type="t" for="ch" forName="wedge2" refType="w" fact="0.0755"/>
          <dgm:constr type="w" for="ch" forName="wedge2" refType="w" fact="0.84"/>
          <dgm:constr type="h" for="ch" forName="wedge2" refType="h" fact="0.84"/>
          <dgm:constr type="l" for="ch" forName="dummy2a" refType="w" fact="0.8479"/>
          <dgm:constr type="t" for="ch" forName="dummy2a" refType="h" fact="0.2337"/>
          <dgm:constr type="l" for="ch" forName="dummy2b" refType="w" fact="0.929"/>
          <dgm:constr type="t" for="ch" forName="dummy2b" refType="h" fact="0.589"/>
          <dgm:constr type="l" for="ch" forName="wedge2Tx" refType="w" fact="0.67"/>
          <dgm:constr type="t" for="ch" forName="wedge2Tx" refType="h" fact="0.38"/>
          <dgm:constr type="w" for="ch" forName="wedge2Tx" refType="w" fact="0.23"/>
          <dgm:constr type="h" for="ch" forName="wedge2Tx" refType="h" fact="0.14"/>
          <dgm:constr type="l" for="ch" forName="wedge3" refType="w" fact="0.0956"/>
          <dgm:constr type="t" for="ch" forName="wedge3" refType="w" fact="0.0925"/>
          <dgm:constr type="w" for="ch" forName="wedge3" refType="w" fact="0.84"/>
          <dgm:constr type="h" for="ch" forName="wedge3" refType="h" fact="0.84"/>
          <dgm:constr type="l" for="ch" forName="dummy3a" refType="w" fact="0.9251"/>
          <dgm:constr type="t" for="ch" forName="dummy3a" refType="h" fact="0.6059"/>
          <dgm:constr type="l" for="ch" forName="dummy3b" refType="w" fact="0.6979"/>
          <dgm:constr type="t" for="ch" forName="dummy3b" refType="h" fact="0.8909"/>
          <dgm:constr type="l" for="ch" forName="wedge3Tx" refType="w" fact="0.635"/>
          <dgm:constr type="t" for="ch" forName="wedge3Tx" refType="h" fact="0.59"/>
          <dgm:constr type="w" for="ch" forName="wedge3Tx" refType="w" fact="0.2"/>
          <dgm:constr type="h" for="ch" forName="wedge3Tx" refType="h" fact="0.155"/>
          <dgm:constr type="l" for="ch" forName="wedge4" refType="w" fact="0.08"/>
          <dgm:constr type="t" for="ch" forName="wedge4" refType="h" fact="0.1"/>
          <dgm:constr type="w" for="ch" forName="wedge4" refType="w" fact="0.84"/>
          <dgm:constr type="h" for="ch" forName="wedge4" refType="h" fact="0.84"/>
          <dgm:constr type="l" for="ch" forName="dummy4a" refType="w" fact="0.6822"/>
          <dgm:constr type="t" for="ch" forName="dummy4a" refType="h" fact="0.8984"/>
          <dgm:constr type="l" for="ch" forName="dummy4b" refType="w" fact="0.3178"/>
          <dgm:constr type="t" for="ch" forName="dummy4b" refType="h" fact="0.8984"/>
          <dgm:constr type="l" for="ch" forName="wedge4Tx" refType="w" fact="0.4025"/>
          <dgm:constr type="t" for="ch" forName="wedge4Tx" refType="h" fact="0.76"/>
          <dgm:constr type="w" for="ch" forName="wedge4Tx" refType="w" fact="0.195"/>
          <dgm:constr type="h" for="ch" forName="wedge4Tx" refType="h" fact="0.14"/>
          <dgm:constr type="l" for="ch" forName="wedge5" refType="w" fact="0.0644"/>
          <dgm:constr type="t" for="ch" forName="wedge5" refType="h" fact="0.0925"/>
          <dgm:constr type="w" for="ch" forName="wedge5" refType="w" fact="0.84"/>
          <dgm:constr type="h" for="ch" forName="wedge5" refType="h" fact="0.84"/>
          <dgm:constr type="l" for="ch" forName="dummy5a" refType="w" fact="0.3021"/>
          <dgm:constr type="t" for="ch" forName="dummy5a" refType="h" fact="0.8909"/>
          <dgm:constr type="l" for="ch" forName="dummy5b" refType="w" fact="0.0749"/>
          <dgm:constr type="t" for="ch" forName="dummy5b" refType="h" fact="0.6059"/>
          <dgm:constr type="r" for="ch" forName="wedge5Tx" refType="w" fact="0.365"/>
          <dgm:constr type="t" for="ch" forName="wedge5Tx" refType="h" fact="0.59"/>
          <dgm:constr type="w" for="ch" forName="wedge5Tx" refType="w" fact="0.2"/>
          <dgm:constr type="h" for="ch" forName="wedge5Tx" refType="h" fact="0.155"/>
          <dgm:constr type="l" for="ch" forName="wedge6" refType="w" fact="0.0605"/>
          <dgm:constr type="t" for="ch" forName="wedge6" refType="h" fact="0.0755"/>
          <dgm:constr type="w" for="ch" forName="wedge6" refType="w" fact="0.84"/>
          <dgm:constr type="h" for="ch" forName="wedge6" refType="h" fact="0.84"/>
          <dgm:constr type="l" for="ch" forName="dummy6a" refType="w" fact="0.071"/>
          <dgm:constr type="t" for="ch" forName="dummy6a" refType="h" fact="0.589"/>
          <dgm:constr type="l" for="ch" forName="dummy6b" refType="w" fact="0.1521"/>
          <dgm:constr type="t" for="ch" forName="dummy6b" refType="h" fact="0.2337"/>
          <dgm:constr type="r" for="ch" forName="wedge6Tx" refType="w" fact="0.33"/>
          <dgm:constr type="t" for="ch" forName="wedge6Tx" refType="h" fact="0.38"/>
          <dgm:constr type="w" for="ch" forName="wedge6Tx" refType="w" fact="0.23"/>
          <dgm:constr type="h" for="ch" forName="wedge6Tx" refType="h" fact="0.14"/>
          <dgm:constr type="l" for="ch" forName="wedge7" refType="w" fact="0.0713"/>
          <dgm:constr type="t" for="ch" forName="wedge7" refType="h" fact="0.062"/>
          <dgm:constr type="w" for="ch" forName="wedge7" refType="w" fact="0.84"/>
          <dgm:constr type="h" for="ch" forName="wedge7" refType="h" fact="0.84"/>
          <dgm:constr type="l" for="ch" forName="dummy7a" refType="w" fact="0.163"/>
          <dgm:constr type="t" for="ch" forName="dummy7a" refType="h" fact="0.2201"/>
          <dgm:constr type="l" for="ch" forName="dummy7b" refType="w" fact="0.4913"/>
          <dgm:constr type="t" for="ch" forName="dummy7b" refType="h" fact="0.062"/>
          <dgm:constr type="r" for="ch" forName="wedge7Tx" refType="w" fact="0.47"/>
          <dgm:constr type="t" for="ch" forName="wedge7Tx" refType="h" fact="0.14"/>
          <dgm:constr type="w" for="ch" forName="wedge7Tx" refType="w" fact="0.2"/>
          <dgm:constr type="h" for="ch" forName="wedge7Tx" refType="h" fact="0.16"/>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h" for="ch" forName="arrowWedge7" refType="w" fact="0.08"/>
          <dgm:constr type="diam" for="ch" forName="arrowWedge7" refType="w" fact="0.84"/>
          <dgm:constr type="l" for="ch" forName="arrowWedge7" refType="w" fact="0.5"/>
          <dgm:constr type="t" for="ch" forName="arrowWedge7" refType="w" fact="0.5"/>
          <dgm:constr type="primFontSz" for="ch" ptType="node" op="equ"/>
        </dgm:constrLst>
      </dgm:else>
    </dgm:choose>
    <dgm:ruleLst/>
    <dgm:choose name="Name8">
      <dgm:if name="Name9" axis="ch" ptType="node" func="cnt" op="gte" val="1">
        <dgm:layoutNode name="wedge1">
          <dgm:alg type="sp"/>
          <dgm:choose name="Name10">
            <dgm:if name="Name11" axis="ch" ptType="node" func="cnt" op="equ" val="1">
              <dgm:shape xmlns:r="http://schemas.openxmlformats.org/officeDocument/2006/relationships" type="ellipse" r:blip="">
                <dgm:adjLst/>
              </dgm:shape>
            </dgm:if>
            <dgm:if name="Name12" axis="ch" ptType="node" func="cnt" op="equ" val="2">
              <dgm:shape xmlns:r="http://schemas.openxmlformats.org/officeDocument/2006/relationships" type="pie" r:blip="">
                <dgm:adjLst>
                  <dgm:adj idx="1" val="270"/>
                  <dgm:adj idx="2" val="90"/>
                </dgm:adjLst>
              </dgm:shape>
            </dgm:if>
            <dgm:if name="Name13" axis="ch" ptType="node" func="cnt" op="equ" val="3">
              <dgm:shape xmlns:r="http://schemas.openxmlformats.org/officeDocument/2006/relationships" type="pie" r:blip="">
                <dgm:adjLst>
                  <dgm:adj idx="1" val="270"/>
                  <dgm:adj idx="2" val="30"/>
                </dgm:adjLst>
              </dgm:shape>
            </dgm:if>
            <dgm:if name="Name14" axis="ch" ptType="node" func="cnt" op="equ" val="4">
              <dgm:shape xmlns:r="http://schemas.openxmlformats.org/officeDocument/2006/relationships" type="pie" r:blip="">
                <dgm:adjLst>
                  <dgm:adj idx="1" val="270"/>
                  <dgm:adj idx="2" val="0"/>
                </dgm:adjLst>
              </dgm:shape>
            </dgm:if>
            <dgm:if name="Name15" axis="ch" ptType="node" func="cnt" op="equ" val="5">
              <dgm:shape xmlns:r="http://schemas.openxmlformats.org/officeDocument/2006/relationships" type="pie" r:blip="">
                <dgm:adjLst>
                  <dgm:adj idx="1" val="270"/>
                  <dgm:adj idx="2" val="342"/>
                </dgm:adjLst>
              </dgm:shape>
            </dgm:if>
            <dgm:if name="Name16" axis="ch" ptType="node" func="cnt" op="equ" val="6">
              <dgm:shape xmlns:r="http://schemas.openxmlformats.org/officeDocument/2006/relationships" type="pie" r:blip="">
                <dgm:adjLst>
                  <dgm:adj idx="1" val="270"/>
                  <dgm:adj idx="2" val="330"/>
                </dgm:adjLst>
              </dgm:shape>
            </dgm:if>
            <dgm:else name="Name17">
              <dgm:shape xmlns:r="http://schemas.openxmlformats.org/officeDocument/2006/relationships" type="pie" r:blip="">
                <dgm:adjLst>
                  <dgm:adj idx="1" val="270"/>
                  <dgm:adj idx="2" val="321.4286"/>
                </dgm:adjLst>
              </dgm:shape>
            </dgm:else>
          </dgm:choose>
          <dgm:choose name="Name18">
            <dgm:if name="Name19" func="var" arg="dir" op="equ" val="norm">
              <dgm:presOf axis="ch desOrSelf" ptType="node node" st="1 1" cnt="1 0"/>
            </dgm:if>
            <dgm:else name="Name20">
              <dgm:choose name="Name21">
                <dgm:if name="Name22" axis="ch" ptType="node" func="cnt" op="equ" val="1">
                  <dgm:presOf axis="ch desOrSelf" ptType="node node" st="1 1" cnt="1 0"/>
                </dgm:if>
                <dgm:if name="Name23" axis="ch" ptType="node" func="cnt" op="equ" val="2">
                  <dgm:presOf axis="ch desOrSelf" ptType="node node" st="2 1" cnt="1 0"/>
                </dgm:if>
                <dgm:if name="Name24" axis="ch" ptType="node" func="cnt" op="equ" val="3">
                  <dgm:presOf axis="ch desOrSelf" ptType="node node" st="3 1" cnt="1 0"/>
                </dgm:if>
                <dgm:if name="Name25" axis="ch" ptType="node" func="cnt" op="equ" val="4">
                  <dgm:presOf axis="ch desOrSelf" ptType="node node" st="4 1" cnt="1 0"/>
                </dgm:if>
                <dgm:if name="Name26" axis="ch" ptType="node" func="cnt" op="equ" val="5">
                  <dgm:presOf axis="ch desOrSelf" ptType="node node" st="5 1" cnt="1 0"/>
                </dgm:if>
                <dgm:if name="Name27" axis="ch" ptType="node" func="cnt" op="equ" val="6">
                  <dgm:presOf axis="ch desOrSelf" ptType="node node" st="6 1" cnt="1 0"/>
                </dgm:if>
                <dgm:else name="Name28">
                  <dgm:presOf axis="ch desOrSelf" ptType="node node" st="7 1" cnt="1 0"/>
                </dgm:else>
              </dgm:choose>
            </dgm:else>
          </dgm:choose>
          <dgm:constrLst/>
          <dgm:ruleLst/>
        </dgm:layoutNode>
        <dgm:layoutNode name="dummy1a" moveWith="wedge1">
          <dgm:alg type="sp"/>
          <dgm:shape xmlns:r="http://schemas.openxmlformats.org/officeDocument/2006/relationships" r:blip="">
            <dgm:adjLst/>
          </dgm:shape>
          <dgm:presOf/>
          <dgm:constrLst>
            <dgm:constr type="w" val="1"/>
            <dgm:constr type="h" val="1"/>
          </dgm:constrLst>
          <dgm:ruleLst/>
        </dgm:layoutNode>
        <dgm:layoutNode name="dummy1b" moveWith="wedge1">
          <dgm:alg type="sp"/>
          <dgm:shape xmlns:r="http://schemas.openxmlformats.org/officeDocument/2006/relationships" r:blip="">
            <dgm:adjLst/>
          </dgm:shape>
          <dgm:presOf/>
          <dgm:constrLst>
            <dgm:constr type="w" val="1"/>
            <dgm:constr type="h" val="1"/>
          </dgm:constrLst>
          <dgm:ruleLst/>
        </dgm:layoutNode>
        <dgm:layoutNode name="wedge1Tx" moveWith="wedge1">
          <dgm:varLst>
            <dgm:chMax val="0"/>
            <dgm:chPref val="0"/>
            <dgm:bulletEnabled val="1"/>
          </dgm:varLst>
          <dgm:alg type="tx"/>
          <dgm:shape xmlns:r="http://schemas.openxmlformats.org/officeDocument/2006/relationships" type="rect" r:blip="" hideGeom="1">
            <dgm:adjLst/>
          </dgm:shape>
          <dgm:choose name="Name29">
            <dgm:if name="Name30" func="var" arg="dir" op="equ" val="norm">
              <dgm:presOf axis="ch desOrSelf" ptType="node node" st="1 1" cnt="1 0"/>
            </dgm:if>
            <dgm:else name="Name31">
              <dgm:choose name="Name32">
                <dgm:if name="Name33" axis="ch" ptType="node" func="cnt" op="equ" val="1">
                  <dgm:presOf axis="ch desOrSelf" ptType="node node" st="1 1" cnt="1 0"/>
                </dgm:if>
                <dgm:if name="Name34" axis="ch" ptType="node" func="cnt" op="equ" val="2">
                  <dgm:presOf axis="ch desOrSelf" ptType="node node" st="2 1" cnt="1 0"/>
                </dgm:if>
                <dgm:if name="Name35" axis="ch" ptType="node" func="cnt" op="equ" val="3">
                  <dgm:presOf axis="ch desOrSelf" ptType="node node" st="3 1" cnt="1 0"/>
                </dgm:if>
                <dgm:if name="Name36" axis="ch" ptType="node" func="cnt" op="equ" val="4">
                  <dgm:presOf axis="ch desOrSelf" ptType="node node" st="4 1" cnt="1 0"/>
                </dgm:if>
                <dgm:if name="Name37" axis="ch" ptType="node" func="cnt" op="equ" val="5">
                  <dgm:presOf axis="ch desOrSelf" ptType="node node" st="5 1" cnt="1 0"/>
                </dgm:if>
                <dgm:if name="Name38" axis="ch" ptType="node" func="cnt" op="equ" val="6">
                  <dgm:presOf axis="ch desOrSelf" ptType="node node" st="6 1" cnt="1 0"/>
                </dgm:if>
                <dgm:else name="Name39">
                  <dgm:presOf axis="ch desOrSelf" ptType="node node" st="7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40"/>
    </dgm:choose>
    <dgm:choose name="Name41">
      <dgm:if name="Name42" axis="ch" ptType="node" func="cnt" op="gte" val="2">
        <dgm:layoutNode name="wedge2">
          <dgm:alg type="sp"/>
          <dgm:choose name="Name43">
            <dgm:if name="Name44" axis="ch" ptType="node" func="cnt" op="equ" val="2">
              <dgm:shape xmlns:r="http://schemas.openxmlformats.org/officeDocument/2006/relationships" type="pie" r:blip="">
                <dgm:adjLst>
                  <dgm:adj idx="1" val="90"/>
                  <dgm:adj idx="2" val="270"/>
                </dgm:adjLst>
              </dgm:shape>
            </dgm:if>
            <dgm:if name="Name45" axis="ch" ptType="node" func="cnt" op="equ" val="3">
              <dgm:shape xmlns:r="http://schemas.openxmlformats.org/officeDocument/2006/relationships" type="pie" r:blip="">
                <dgm:adjLst>
                  <dgm:adj idx="1" val="30"/>
                  <dgm:adj idx="2" val="150"/>
                </dgm:adjLst>
              </dgm:shape>
            </dgm:if>
            <dgm:if name="Name46" axis="ch" ptType="node" func="cnt" op="equ" val="4">
              <dgm:shape xmlns:r="http://schemas.openxmlformats.org/officeDocument/2006/relationships" type="pie" r:blip="">
                <dgm:adjLst>
                  <dgm:adj idx="1" val="0"/>
                  <dgm:adj idx="2" val="90"/>
                </dgm:adjLst>
              </dgm:shape>
            </dgm:if>
            <dgm:if name="Name47" axis="ch" ptType="node" func="cnt" op="equ" val="5">
              <dgm:shape xmlns:r="http://schemas.openxmlformats.org/officeDocument/2006/relationships" type="pie" r:blip="">
                <dgm:adjLst>
                  <dgm:adj idx="1" val="342"/>
                  <dgm:adj idx="2" val="54"/>
                </dgm:adjLst>
              </dgm:shape>
            </dgm:if>
            <dgm:if name="Name48" axis="ch" ptType="node" func="cnt" op="equ" val="6">
              <dgm:shape xmlns:r="http://schemas.openxmlformats.org/officeDocument/2006/relationships" type="pie" r:blip="">
                <dgm:adjLst>
                  <dgm:adj idx="1" val="330"/>
                  <dgm:adj idx="2" val="30"/>
                </dgm:adjLst>
              </dgm:shape>
            </dgm:if>
            <dgm:else name="Name49">
              <dgm:shape xmlns:r="http://schemas.openxmlformats.org/officeDocument/2006/relationships" type="pie" r:blip="">
                <dgm:adjLst>
                  <dgm:adj idx="1" val="321.4286"/>
                  <dgm:adj idx="2" val="12.85714"/>
                </dgm:adjLst>
              </dgm:shape>
            </dgm:else>
          </dgm:choose>
          <dgm:choose name="Name50">
            <dgm:if name="Name51" func="var" arg="dir" op="equ" val="norm">
              <dgm:presOf axis="ch desOrSelf" ptType="node node" st="2 1" cnt="1 0"/>
            </dgm:if>
            <dgm:else name="Name52">
              <dgm:choose name="Name53">
                <dgm:if name="Name54" axis="ch" ptType="node" func="cnt" op="equ" val="2">
                  <dgm:presOf axis="ch desOrSelf" ptType="node node" st="1 1" cnt="1 0"/>
                </dgm:if>
                <dgm:if name="Name55" axis="ch" ptType="node" func="cnt" op="equ" val="3">
                  <dgm:presOf axis="ch desOrSelf" ptType="node node" st="2 1" cnt="1 0"/>
                </dgm:if>
                <dgm:if name="Name56" axis="ch" ptType="node" func="cnt" op="equ" val="4">
                  <dgm:presOf axis="ch desOrSelf" ptType="node node" st="3 1" cnt="1 0"/>
                </dgm:if>
                <dgm:if name="Name57" axis="ch" ptType="node" func="cnt" op="equ" val="5">
                  <dgm:presOf axis="ch desOrSelf" ptType="node node" st="4 1" cnt="1 0"/>
                </dgm:if>
                <dgm:if name="Name58" axis="ch" ptType="node" func="cnt" op="equ" val="6">
                  <dgm:presOf axis="ch desOrSelf" ptType="node node" st="5 1" cnt="1 0"/>
                </dgm:if>
                <dgm:else name="Name59">
                  <dgm:presOf axis="ch desOrSelf" ptType="node node" st="6 1" cnt="1 0"/>
                </dgm:else>
              </dgm:choose>
            </dgm:else>
          </dgm:choose>
          <dgm:constrLst/>
          <dgm:ruleLst/>
        </dgm:layoutNode>
        <dgm:layoutNode name="dummy2a" moveWith="wedge2">
          <dgm:alg type="sp"/>
          <dgm:shape xmlns:r="http://schemas.openxmlformats.org/officeDocument/2006/relationships" r:blip="">
            <dgm:adjLst/>
          </dgm:shape>
          <dgm:presOf/>
          <dgm:constrLst>
            <dgm:constr type="w" val="1"/>
            <dgm:constr type="h" val="1"/>
          </dgm:constrLst>
          <dgm:ruleLst/>
        </dgm:layoutNode>
        <dgm:layoutNode name="dummy2b" moveWith="wedge2">
          <dgm:alg type="sp"/>
          <dgm:shape xmlns:r="http://schemas.openxmlformats.org/officeDocument/2006/relationships" r:blip="">
            <dgm:adjLst/>
          </dgm:shape>
          <dgm:presOf/>
          <dgm:constrLst>
            <dgm:constr type="w" val="1"/>
            <dgm:constr type="h" val="1"/>
          </dgm:constrLst>
          <dgm:ruleLst/>
        </dgm:layoutNode>
        <dgm:layoutNode name="wedge2Tx" moveWith="wedge2">
          <dgm:varLst>
            <dgm:chMax val="0"/>
            <dgm:chPref val="0"/>
            <dgm:bulletEnabled val="1"/>
          </dgm:varLst>
          <dgm:alg type="tx"/>
          <dgm:shape xmlns:r="http://schemas.openxmlformats.org/officeDocument/2006/relationships" type="rect" r:blip="" hideGeom="1">
            <dgm:adjLst/>
          </dgm:shape>
          <dgm:choose name="Name60">
            <dgm:if name="Name61" func="var" arg="dir" op="equ" val="norm">
              <dgm:presOf axis="ch desOrSelf" ptType="node node" st="2 1" cnt="1 0"/>
            </dgm:if>
            <dgm:else name="Name62">
              <dgm:choose name="Name63">
                <dgm:if name="Name64" axis="ch" ptType="node" func="cnt" op="equ" val="2">
                  <dgm:presOf axis="ch desOrSelf" ptType="node node" st="1 1" cnt="1 0"/>
                </dgm:if>
                <dgm:if name="Name65" axis="ch" ptType="node" func="cnt" op="equ" val="3">
                  <dgm:presOf axis="ch desOrSelf" ptType="node node" st="2 1" cnt="1 0"/>
                </dgm:if>
                <dgm:if name="Name66" axis="ch" ptType="node" func="cnt" op="equ" val="4">
                  <dgm:presOf axis="ch desOrSelf" ptType="node node" st="3 1" cnt="1 0"/>
                </dgm:if>
                <dgm:if name="Name67" axis="ch" ptType="node" func="cnt" op="equ" val="5">
                  <dgm:presOf axis="ch desOrSelf" ptType="node node" st="4 1" cnt="1 0"/>
                </dgm:if>
                <dgm:if name="Name68" axis="ch" ptType="node" func="cnt" op="equ" val="6">
                  <dgm:presOf axis="ch desOrSelf" ptType="node node" st="5 1" cnt="1 0"/>
                </dgm:if>
                <dgm:else name="Name69">
                  <dgm:presOf axis="ch desOrSelf" ptType="node node" st="6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70"/>
    </dgm:choose>
    <dgm:choose name="Name71">
      <dgm:if name="Name72" axis="ch" ptType="node" func="cnt" op="gte" val="3">
        <dgm:layoutNode name="wedge3">
          <dgm:alg type="sp"/>
          <dgm:choose name="Name73">
            <dgm:if name="Name74" axis="ch" ptType="node" func="cnt" op="equ" val="3">
              <dgm:shape xmlns:r="http://schemas.openxmlformats.org/officeDocument/2006/relationships" type="pie" r:blip="">
                <dgm:adjLst>
                  <dgm:adj idx="1" val="150"/>
                  <dgm:adj idx="2" val="270"/>
                </dgm:adjLst>
              </dgm:shape>
            </dgm:if>
            <dgm:if name="Name75" axis="ch" ptType="node" func="cnt" op="equ" val="4">
              <dgm:shape xmlns:r="http://schemas.openxmlformats.org/officeDocument/2006/relationships" type="pie" r:blip="">
                <dgm:adjLst>
                  <dgm:adj idx="1" val="90"/>
                  <dgm:adj idx="2" val="180"/>
                </dgm:adjLst>
              </dgm:shape>
            </dgm:if>
            <dgm:if name="Name76" axis="ch" ptType="node" func="cnt" op="equ" val="5">
              <dgm:shape xmlns:r="http://schemas.openxmlformats.org/officeDocument/2006/relationships" type="pie" r:blip="">
                <dgm:adjLst>
                  <dgm:adj idx="1" val="54"/>
                  <dgm:adj idx="2" val="126"/>
                </dgm:adjLst>
              </dgm:shape>
            </dgm:if>
            <dgm:if name="Name77" axis="ch" ptType="node" func="cnt" op="equ" val="6">
              <dgm:shape xmlns:r="http://schemas.openxmlformats.org/officeDocument/2006/relationships" type="pie" r:blip="">
                <dgm:adjLst>
                  <dgm:adj idx="1" val="30"/>
                  <dgm:adj idx="2" val="90"/>
                </dgm:adjLst>
              </dgm:shape>
            </dgm:if>
            <dgm:else name="Name78">
              <dgm:shape xmlns:r="http://schemas.openxmlformats.org/officeDocument/2006/relationships" type="pie" r:blip="">
                <dgm:adjLst>
                  <dgm:adj idx="1" val="12.85714"/>
                  <dgm:adj idx="2" val="64.28571"/>
                </dgm:adjLst>
              </dgm:shape>
            </dgm:else>
          </dgm:choose>
          <dgm:choose name="Name79">
            <dgm:if name="Name80" func="var" arg="dir" op="equ" val="norm">
              <dgm:presOf axis="ch desOrSelf" ptType="node node" st="3 1" cnt="1 0"/>
            </dgm:if>
            <dgm:else name="Name81">
              <dgm:choose name="Name82">
                <dgm:if name="Name83" axis="ch" ptType="node" func="cnt" op="equ" val="3">
                  <dgm:presOf axis="ch desOrSelf" ptType="node node" st="1 1" cnt="1 0"/>
                </dgm:if>
                <dgm:if name="Name84" axis="ch" ptType="node" func="cnt" op="equ" val="4">
                  <dgm:presOf axis="ch desOrSelf" ptType="node node" st="2 1" cnt="1 0"/>
                </dgm:if>
                <dgm:if name="Name85" axis="ch" ptType="node" func="cnt" op="equ" val="5">
                  <dgm:presOf axis="ch desOrSelf" ptType="node node" st="3 1" cnt="1 0"/>
                </dgm:if>
                <dgm:if name="Name86" axis="ch" ptType="node" func="cnt" op="equ" val="6">
                  <dgm:presOf axis="ch desOrSelf" ptType="node node" st="4 1" cnt="1 0"/>
                </dgm:if>
                <dgm:else name="Name87">
                  <dgm:presOf axis="ch desOrSelf" ptType="node node" st="5 1" cnt="1 0"/>
                </dgm:else>
              </dgm:choose>
            </dgm:else>
          </dgm:choose>
          <dgm:constrLst/>
          <dgm:ruleLst/>
        </dgm:layoutNode>
        <dgm:layoutNode name="dummy3a" moveWith="wedge3">
          <dgm:alg type="sp"/>
          <dgm:shape xmlns:r="http://schemas.openxmlformats.org/officeDocument/2006/relationships" r:blip="">
            <dgm:adjLst/>
          </dgm:shape>
          <dgm:presOf/>
          <dgm:constrLst>
            <dgm:constr type="w" val="1"/>
            <dgm:constr type="h" val="1"/>
          </dgm:constrLst>
          <dgm:ruleLst/>
        </dgm:layoutNode>
        <dgm:layoutNode name="dummy3b" moveWith="wedge3">
          <dgm:alg type="sp"/>
          <dgm:shape xmlns:r="http://schemas.openxmlformats.org/officeDocument/2006/relationships" r:blip="">
            <dgm:adjLst/>
          </dgm:shape>
          <dgm:presOf/>
          <dgm:constrLst>
            <dgm:constr type="w" val="1"/>
            <dgm:constr type="h" val="1"/>
          </dgm:constrLst>
          <dgm:ruleLst/>
        </dgm:layoutNode>
        <dgm:layoutNode name="wedge3Tx" moveWith="wedge3">
          <dgm:varLst>
            <dgm:chMax val="0"/>
            <dgm:chPref val="0"/>
            <dgm:bulletEnabled val="1"/>
          </dgm:varLst>
          <dgm:alg type="tx"/>
          <dgm:shape xmlns:r="http://schemas.openxmlformats.org/officeDocument/2006/relationships" type="rect" r:blip="" hideGeom="1">
            <dgm:adjLst/>
          </dgm:shape>
          <dgm:choose name="Name88">
            <dgm:if name="Name89" func="var" arg="dir" op="equ" val="norm">
              <dgm:presOf axis="ch desOrSelf" ptType="node node" st="3 1" cnt="1 0"/>
            </dgm:if>
            <dgm:else name="Name90">
              <dgm:choose name="Name91">
                <dgm:if name="Name92" axis="ch" ptType="node" func="cnt" op="equ" val="3">
                  <dgm:presOf axis="ch desOrSelf" ptType="node node" st="1 1" cnt="1 0"/>
                </dgm:if>
                <dgm:if name="Name93" axis="ch" ptType="node" func="cnt" op="equ" val="4">
                  <dgm:presOf axis="ch desOrSelf" ptType="node node" st="2 1" cnt="1 0"/>
                </dgm:if>
                <dgm:if name="Name94" axis="ch" ptType="node" func="cnt" op="equ" val="5">
                  <dgm:presOf axis="ch desOrSelf" ptType="node node" st="3 1" cnt="1 0"/>
                </dgm:if>
                <dgm:if name="Name95" axis="ch" ptType="node" func="cnt" op="equ" val="6">
                  <dgm:presOf axis="ch desOrSelf" ptType="node node" st="4 1" cnt="1 0"/>
                </dgm:if>
                <dgm:else name="Name96">
                  <dgm:presOf axis="ch desOrSelf" ptType="node node" st="5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97"/>
    </dgm:choose>
    <dgm:choose name="Name98">
      <dgm:if name="Name99" axis="ch" ptType="node" func="cnt" op="gte" val="4">
        <dgm:layoutNode name="wedge4">
          <dgm:alg type="sp"/>
          <dgm:choose name="Name100">
            <dgm:if name="Name101" axis="ch" ptType="node" func="cnt" op="equ" val="4">
              <dgm:shape xmlns:r="http://schemas.openxmlformats.org/officeDocument/2006/relationships" type="pie" r:blip="">
                <dgm:adjLst>
                  <dgm:adj idx="1" val="180"/>
                  <dgm:adj idx="2" val="270"/>
                </dgm:adjLst>
              </dgm:shape>
            </dgm:if>
            <dgm:if name="Name102" axis="ch" ptType="node" func="cnt" op="equ" val="5">
              <dgm:shape xmlns:r="http://schemas.openxmlformats.org/officeDocument/2006/relationships" type="pie" r:blip="">
                <dgm:adjLst>
                  <dgm:adj idx="1" val="126"/>
                  <dgm:adj idx="2" val="198"/>
                </dgm:adjLst>
              </dgm:shape>
            </dgm:if>
            <dgm:if name="Name103" axis="ch" ptType="node" func="cnt" op="equ" val="6">
              <dgm:shape xmlns:r="http://schemas.openxmlformats.org/officeDocument/2006/relationships" type="pie" r:blip="">
                <dgm:adjLst>
                  <dgm:adj idx="1" val="90"/>
                  <dgm:adj idx="2" val="150"/>
                </dgm:adjLst>
              </dgm:shape>
            </dgm:if>
            <dgm:else name="Name104">
              <dgm:shape xmlns:r="http://schemas.openxmlformats.org/officeDocument/2006/relationships" type="pie" r:blip="">
                <dgm:adjLst>
                  <dgm:adj idx="1" val="64.2871"/>
                  <dgm:adj idx="2" val="115.7143"/>
                </dgm:adjLst>
              </dgm:shape>
            </dgm:else>
          </dgm:choose>
          <dgm:choose name="Name105">
            <dgm:if name="Name106" func="var" arg="dir" op="equ" val="norm">
              <dgm:presOf axis="ch desOrSelf" ptType="node node" st="4 1" cnt="1 0"/>
            </dgm:if>
            <dgm:else name="Name107">
              <dgm:choose name="Name108">
                <dgm:if name="Name109" axis="ch" ptType="node" func="cnt" op="equ" val="4">
                  <dgm:presOf axis="ch desOrSelf" ptType="node node" st="1 1" cnt="1 0"/>
                </dgm:if>
                <dgm:if name="Name110" axis="ch" ptType="node" func="cnt" op="equ" val="5">
                  <dgm:presOf axis="ch desOrSelf" ptType="node node" st="2 1" cnt="1 0"/>
                </dgm:if>
                <dgm:if name="Name111" axis="ch" ptType="node" func="cnt" op="equ" val="6">
                  <dgm:presOf axis="ch desOrSelf" ptType="node node" st="3 1" cnt="1 0"/>
                </dgm:if>
                <dgm:else name="Name112">
                  <dgm:presOf axis="ch desOrSelf" ptType="node node" st="4 1" cnt="1 0"/>
                </dgm:else>
              </dgm:choose>
            </dgm:else>
          </dgm:choose>
          <dgm:constrLst/>
          <dgm:ruleLst/>
        </dgm:layoutNode>
        <dgm:layoutNode name="dummy4a" moveWith="wedge4">
          <dgm:alg type="sp"/>
          <dgm:shape xmlns:r="http://schemas.openxmlformats.org/officeDocument/2006/relationships" r:blip="">
            <dgm:adjLst/>
          </dgm:shape>
          <dgm:presOf/>
          <dgm:constrLst>
            <dgm:constr type="w" val="1"/>
            <dgm:constr type="h" val="1"/>
          </dgm:constrLst>
          <dgm:ruleLst/>
        </dgm:layoutNode>
        <dgm:layoutNode name="dummy4b" moveWith="wedge4">
          <dgm:alg type="sp"/>
          <dgm:shape xmlns:r="http://schemas.openxmlformats.org/officeDocument/2006/relationships" r:blip="">
            <dgm:adjLst/>
          </dgm:shape>
          <dgm:presOf/>
          <dgm:constrLst>
            <dgm:constr type="w" val="1"/>
            <dgm:constr type="h" val="1"/>
          </dgm:constrLst>
          <dgm:ruleLst/>
        </dgm:layoutNode>
        <dgm:layoutNode name="wedge4Tx" moveWith="wedge4">
          <dgm:varLst>
            <dgm:chMax val="0"/>
            <dgm:chPref val="0"/>
            <dgm:bulletEnabled val="1"/>
          </dgm:varLst>
          <dgm:alg type="tx"/>
          <dgm:shape xmlns:r="http://schemas.openxmlformats.org/officeDocument/2006/relationships" type="rect" r:blip="" hideGeom="1">
            <dgm:adjLst/>
          </dgm:shape>
          <dgm:choose name="Name113">
            <dgm:if name="Name114" func="var" arg="dir" op="equ" val="norm">
              <dgm:presOf axis="ch desOrSelf" ptType="node node" st="4 1" cnt="1 0"/>
            </dgm:if>
            <dgm:else name="Name115">
              <dgm:choose name="Name116">
                <dgm:if name="Name117" axis="ch" ptType="node" func="cnt" op="equ" val="4">
                  <dgm:presOf axis="ch desOrSelf" ptType="node node" st="1 1" cnt="1 0"/>
                </dgm:if>
                <dgm:if name="Name118" axis="ch" ptType="node" func="cnt" op="equ" val="5">
                  <dgm:presOf axis="ch desOrSelf" ptType="node node" st="2 1" cnt="1 0"/>
                </dgm:if>
                <dgm:if name="Name119" axis="ch" ptType="node" func="cnt" op="equ" val="6">
                  <dgm:presOf axis="ch desOrSelf" ptType="node node" st="3 1" cnt="1 0"/>
                </dgm:if>
                <dgm:else name="Name120">
                  <dgm:presOf axis="ch desOrSelf" ptType="node node" st="4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21"/>
    </dgm:choose>
    <dgm:choose name="Name122">
      <dgm:if name="Name123" axis="ch" ptType="node" func="cnt" op="gte" val="5">
        <dgm:layoutNode name="wedge5">
          <dgm:alg type="sp"/>
          <dgm:choose name="Name124">
            <dgm:if name="Name125" axis="ch" ptType="node" func="cnt" op="equ" val="5">
              <dgm:shape xmlns:r="http://schemas.openxmlformats.org/officeDocument/2006/relationships" type="pie" r:blip="">
                <dgm:adjLst>
                  <dgm:adj idx="1" val="198"/>
                  <dgm:adj idx="2" val="270"/>
                </dgm:adjLst>
              </dgm:shape>
            </dgm:if>
            <dgm:if name="Name126" axis="ch" ptType="node" func="cnt" op="equ" val="6">
              <dgm:shape xmlns:r="http://schemas.openxmlformats.org/officeDocument/2006/relationships" type="pie" r:blip="">
                <dgm:adjLst>
                  <dgm:adj idx="1" val="150"/>
                  <dgm:adj idx="2" val="210"/>
                </dgm:adjLst>
              </dgm:shape>
            </dgm:if>
            <dgm:else name="Name127">
              <dgm:shape xmlns:r="http://schemas.openxmlformats.org/officeDocument/2006/relationships" type="pie" r:blip="">
                <dgm:adjLst>
                  <dgm:adj idx="1" val="115.7143"/>
                  <dgm:adj idx="2" val="167.1429"/>
                </dgm:adjLst>
              </dgm:shape>
            </dgm:else>
          </dgm:choose>
          <dgm:choose name="Name128">
            <dgm:if name="Name129" func="var" arg="dir" op="equ" val="norm">
              <dgm:presOf axis="ch desOrSelf" ptType="node node" st="5 1" cnt="1 0"/>
            </dgm:if>
            <dgm:else name="Name130">
              <dgm:choose name="Name131">
                <dgm:if name="Name132" axis="ch" ptType="node" func="cnt" op="equ" val="5">
                  <dgm:presOf axis="ch desOrSelf" ptType="node node" st="1 1" cnt="1 0"/>
                </dgm:if>
                <dgm:if name="Name133" axis="ch" ptType="node" func="cnt" op="equ" val="6">
                  <dgm:presOf axis="ch desOrSelf" ptType="node node" st="2 1" cnt="1 0"/>
                </dgm:if>
                <dgm:else name="Name134">
                  <dgm:presOf axis="ch desOrSelf" ptType="node node" st="3 1" cnt="1 0"/>
                </dgm:else>
              </dgm:choose>
            </dgm:else>
          </dgm:choose>
          <dgm:constrLst/>
          <dgm:ruleLst/>
        </dgm:layoutNode>
        <dgm:layoutNode name="dummy5a" moveWith="wedge5">
          <dgm:alg type="sp"/>
          <dgm:shape xmlns:r="http://schemas.openxmlformats.org/officeDocument/2006/relationships" r:blip="">
            <dgm:adjLst/>
          </dgm:shape>
          <dgm:presOf/>
          <dgm:constrLst>
            <dgm:constr type="w" val="1"/>
            <dgm:constr type="h" val="1"/>
          </dgm:constrLst>
          <dgm:ruleLst/>
        </dgm:layoutNode>
        <dgm:layoutNode name="dummy5b" moveWith="wedge5">
          <dgm:alg type="sp"/>
          <dgm:shape xmlns:r="http://schemas.openxmlformats.org/officeDocument/2006/relationships" r:blip="">
            <dgm:adjLst/>
          </dgm:shape>
          <dgm:presOf/>
          <dgm:constrLst>
            <dgm:constr type="w" val="1"/>
            <dgm:constr type="h" val="1"/>
          </dgm:constrLst>
          <dgm:ruleLst/>
        </dgm:layoutNode>
        <dgm:layoutNode name="wedge5Tx" moveWith="wedge5">
          <dgm:varLst>
            <dgm:chMax val="0"/>
            <dgm:chPref val="0"/>
            <dgm:bulletEnabled val="1"/>
          </dgm:varLst>
          <dgm:alg type="tx"/>
          <dgm:shape xmlns:r="http://schemas.openxmlformats.org/officeDocument/2006/relationships" type="rect" r:blip="" hideGeom="1">
            <dgm:adjLst/>
          </dgm:shape>
          <dgm:choose name="Name135">
            <dgm:if name="Name136" func="var" arg="dir" op="equ" val="norm">
              <dgm:presOf axis="ch desOrSelf" ptType="node node" st="5 1" cnt="1 0"/>
            </dgm:if>
            <dgm:else name="Name137">
              <dgm:choose name="Name138">
                <dgm:if name="Name139" axis="ch" ptType="node" func="cnt" op="equ" val="5">
                  <dgm:presOf axis="ch desOrSelf" ptType="node node" st="1 1" cnt="1 0"/>
                </dgm:if>
                <dgm:if name="Name140" axis="ch" ptType="node" func="cnt" op="equ" val="6">
                  <dgm:presOf axis="ch desOrSelf" ptType="node node" st="2 1" cnt="1 0"/>
                </dgm:if>
                <dgm:else name="Name141">
                  <dgm:presOf axis="ch desOrSelf" ptType="node node" st="3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42"/>
    </dgm:choose>
    <dgm:choose name="Name143">
      <dgm:if name="Name144" axis="ch" ptType="node" func="cnt" op="gte" val="6">
        <dgm:layoutNode name="wedge6">
          <dgm:alg type="sp"/>
          <dgm:choose name="Name145">
            <dgm:if name="Name146" axis="ch" ptType="node" func="cnt" op="equ" val="6">
              <dgm:shape xmlns:r="http://schemas.openxmlformats.org/officeDocument/2006/relationships" type="pie" r:blip="">
                <dgm:adjLst>
                  <dgm:adj idx="1" val="210"/>
                  <dgm:adj idx="2" val="270"/>
                </dgm:adjLst>
              </dgm:shape>
            </dgm:if>
            <dgm:else name="Name147">
              <dgm:shape xmlns:r="http://schemas.openxmlformats.org/officeDocument/2006/relationships" type="pie" r:blip="">
                <dgm:adjLst>
                  <dgm:adj idx="1" val="167.1429"/>
                  <dgm:adj idx="2" val="218.5714"/>
                </dgm:adjLst>
              </dgm:shape>
            </dgm:else>
          </dgm:choose>
          <dgm:choose name="Name148">
            <dgm:if name="Name149" func="var" arg="dir" op="equ" val="norm">
              <dgm:presOf axis="ch desOrSelf" ptType="node node" st="6 1" cnt="1 0"/>
            </dgm:if>
            <dgm:else name="Name150">
              <dgm:choose name="Name151">
                <dgm:if name="Name152" axis="ch" ptType="node" func="cnt" op="equ" val="6">
                  <dgm:presOf axis="ch desOrSelf" ptType="node node" st="1 1" cnt="1 0"/>
                </dgm:if>
                <dgm:else name="Name153">
                  <dgm:presOf axis="ch desOrSelf" ptType="node node" st="2 1" cnt="1 0"/>
                </dgm:else>
              </dgm:choose>
            </dgm:else>
          </dgm:choose>
          <dgm:constrLst/>
          <dgm:ruleLst/>
        </dgm:layoutNode>
        <dgm:layoutNode name="dummy6a" moveWith="wedge6">
          <dgm:alg type="sp"/>
          <dgm:shape xmlns:r="http://schemas.openxmlformats.org/officeDocument/2006/relationships" r:blip="">
            <dgm:adjLst/>
          </dgm:shape>
          <dgm:presOf/>
          <dgm:constrLst>
            <dgm:constr type="w" val="1"/>
            <dgm:constr type="h" val="1"/>
          </dgm:constrLst>
          <dgm:ruleLst/>
        </dgm:layoutNode>
        <dgm:layoutNode name="dummy6b" moveWith="wedge6">
          <dgm:alg type="sp"/>
          <dgm:shape xmlns:r="http://schemas.openxmlformats.org/officeDocument/2006/relationships" r:blip="">
            <dgm:adjLst/>
          </dgm:shape>
          <dgm:presOf/>
          <dgm:constrLst>
            <dgm:constr type="w" val="1"/>
            <dgm:constr type="h" val="1"/>
          </dgm:constrLst>
          <dgm:ruleLst/>
        </dgm:layoutNode>
        <dgm:layoutNode name="wedge6Tx" moveWith="wedge6">
          <dgm:varLst>
            <dgm:chMax val="0"/>
            <dgm:chPref val="0"/>
            <dgm:bulletEnabled val="1"/>
          </dgm:varLst>
          <dgm:alg type="tx"/>
          <dgm:shape xmlns:r="http://schemas.openxmlformats.org/officeDocument/2006/relationships" type="rect" r:blip="" hideGeom="1">
            <dgm:adjLst/>
          </dgm:shape>
          <dgm:choose name="Name154">
            <dgm:if name="Name155" func="var" arg="dir" op="equ" val="norm">
              <dgm:presOf axis="ch desOrSelf" ptType="node node" st="6 1" cnt="1 0"/>
            </dgm:if>
            <dgm:else name="Name156">
              <dgm:choose name="Name157">
                <dgm:if name="Name158" axis="ch" ptType="node" func="cnt" op="equ" val="6">
                  <dgm:presOf axis="ch desOrSelf" ptType="node node" st="1 1" cnt="1 0"/>
                </dgm:if>
                <dgm:else name="Name159">
                  <dgm:presOf axis="ch desOrSelf" ptType="node node" st="2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0"/>
    </dgm:choose>
    <dgm:choose name="Name161">
      <dgm:if name="Name162" axis="ch" ptType="node" func="cnt" op="gte" val="7">
        <dgm:layoutNode name="wedge7">
          <dgm:alg type="sp"/>
          <dgm:shape xmlns:r="http://schemas.openxmlformats.org/officeDocument/2006/relationships" type="pie" r:blip="">
            <dgm:adjLst>
              <dgm:adj idx="1" val="218.5714"/>
              <dgm:adj idx="2" val="270"/>
            </dgm:adjLst>
          </dgm:shape>
          <dgm:choose name="Name163">
            <dgm:if name="Name164" func="var" arg="dir" op="equ" val="norm">
              <dgm:presOf axis="ch desOrSelf" ptType="node node" st="7 1" cnt="1 0"/>
            </dgm:if>
            <dgm:else name="Name165">
              <dgm:presOf axis="ch desOrSelf" ptType="node node" st="1 1" cnt="1 0"/>
            </dgm:else>
          </dgm:choose>
          <dgm:constrLst/>
          <dgm:ruleLst/>
        </dgm:layoutNode>
        <dgm:layoutNode name="dummy7a" moveWith="wedge7">
          <dgm:alg type="sp"/>
          <dgm:shape xmlns:r="http://schemas.openxmlformats.org/officeDocument/2006/relationships" r:blip="">
            <dgm:adjLst/>
          </dgm:shape>
          <dgm:presOf/>
          <dgm:constrLst>
            <dgm:constr type="w" val="1"/>
            <dgm:constr type="h" val="1"/>
          </dgm:constrLst>
          <dgm:ruleLst/>
        </dgm:layoutNode>
        <dgm:layoutNode name="dummy7b" moveWith="wedge7">
          <dgm:alg type="sp"/>
          <dgm:shape xmlns:r="http://schemas.openxmlformats.org/officeDocument/2006/relationships" r:blip="">
            <dgm:adjLst/>
          </dgm:shape>
          <dgm:presOf/>
          <dgm:constrLst>
            <dgm:constr type="w" val="1"/>
            <dgm:constr type="h" val="1"/>
          </dgm:constrLst>
          <dgm:ruleLst/>
        </dgm:layoutNode>
        <dgm:layoutNode name="wedge7Tx" moveWith="wedge7">
          <dgm:varLst>
            <dgm:chMax val="0"/>
            <dgm:chPref val="0"/>
            <dgm:bulletEnabled val="1"/>
          </dgm:varLst>
          <dgm:alg type="tx"/>
          <dgm:shape xmlns:r="http://schemas.openxmlformats.org/officeDocument/2006/relationships" type="rect" r:blip="" hideGeom="1">
            <dgm:adjLst/>
          </dgm:shape>
          <dgm:choose name="Name166">
            <dgm:if name="Name167" func="var" arg="dir" op="equ" val="norm">
              <dgm:presOf axis="ch desOrSelf" ptType="node node" st="7 1" cnt="1 0"/>
            </dgm:if>
            <dgm:else name="Name168">
              <dgm:presOf axis="ch desOrSelf" ptType="node node" st="1 1" cnt="1 0"/>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9"/>
    </dgm:choose>
    <dgm:choose name="Name170">
      <dgm:if name="Name171" axis="ch" ptType="node" func="cnt" op="equ" val="1">
        <dgm:forEach name="Name172" axis="ch" ptType="sibTrans" hideLastTrans="0" cnt="1">
          <dgm:layoutNode name="arrowWedge1single" styleLbl="fgSibTrans2D1">
            <dgm:choose name="Name173">
              <dgm:if name="Name174" func="var" arg="dir" op="equ" val="norm">
                <dgm:alg type="conn">
                  <dgm:param type="connRout" val="longCurve"/>
                  <dgm:param type="srcNode" val="dummy1a"/>
                  <dgm:param type="dstNode" val="dummy1b"/>
                  <dgm:param type="begPts" val="tL"/>
                  <dgm:param type="endPts" val="tR"/>
                  <dgm:param type="begSty" val="arr"/>
                  <dgm:param type="endSty" val="noArr"/>
                </dgm:alg>
              </dgm:if>
              <dgm:else name="Name175">
                <dgm:alg type="conn">
                  <dgm:param type="connRout" val="longCurve"/>
                  <dgm:param type="srcNode" val="dummy1a"/>
                  <dgm:param type="dstNode" val="dummy1b"/>
                  <dgm:param type="begPts" val="tL"/>
                  <dgm:param type="endPts" val="tR"/>
                  <dgm:param type="begSty" val="noArr"/>
                  <dgm:param type="endSty" val="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if name="Name176" axis="ch" ptType="node" func="cnt" op="gte" val="2">
        <dgm:forEach name="Name177" axis="ch" ptType="sibTrans" hideLastTrans="0" cnt="1">
          <dgm:layoutNode name="arrowWedge1" styleLbl="fgSibTrans2D1">
            <dgm:choose name="Name178">
              <dgm:if name="Name179" func="var" arg="dir" op="equ" val="norm">
                <dgm:alg type="conn">
                  <dgm:param type="connRout" val="curve"/>
                  <dgm:param type="srcNode" val="dummy1a"/>
                  <dgm:param type="dstNode" val="dummy1b"/>
                  <dgm:param type="begPts" val="tL"/>
                  <dgm:param type="endPts" val="tL"/>
                  <dgm:param type="begSty" val="noArr"/>
                  <dgm:param type="endSty" val="arr"/>
                </dgm:alg>
              </dgm:if>
              <dgm:else name="Name180">
                <dgm:alg type="conn">
                  <dgm:param type="connRout" val="curve"/>
                  <dgm:param type="srcNode" val="dummy1a"/>
                  <dgm:param type="dstNode" val="dummy1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else name="Name181"/>
    </dgm:choose>
    <dgm:forEach name="Name182" axis="ch" ptType="sibTrans" hideLastTrans="0" st="2" cnt="1">
      <dgm:layoutNode name="arrowWedge2" styleLbl="fgSibTrans2D1">
        <dgm:choose name="Name183">
          <dgm:if name="Name184" func="var" arg="dir" op="equ" val="norm">
            <dgm:alg type="conn">
              <dgm:param type="connRout" val="curve"/>
              <dgm:param type="srcNode" val="dummy2a"/>
              <dgm:param type="dstNode" val="dummy2b"/>
              <dgm:param type="begPts" val="tL"/>
              <dgm:param type="endPts" val="tL"/>
              <dgm:param type="begSty" val="noArr"/>
              <dgm:param type="endSty" val="arr"/>
            </dgm:alg>
          </dgm:if>
          <dgm:else name="Name185">
            <dgm:alg type="conn">
              <dgm:param type="connRout" val="curve"/>
              <dgm:param type="srcNode" val="dummy2a"/>
              <dgm:param type="dstNode" val="dummy2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86" axis="ch" ptType="sibTrans" hideLastTrans="0" st="3" cnt="1">
      <dgm:layoutNode name="arrowWedge3" styleLbl="fgSibTrans2D1">
        <dgm:choose name="Name187">
          <dgm:if name="Name188" func="var" arg="dir" op="equ" val="norm">
            <dgm:alg type="conn">
              <dgm:param type="connRout" val="curve"/>
              <dgm:param type="srcNode" val="dummy3a"/>
              <dgm:param type="dstNode" val="dummy3b"/>
              <dgm:param type="begPts" val="tL"/>
              <dgm:param type="endPts" val="tL"/>
              <dgm:param type="begSty" val="noArr"/>
              <dgm:param type="endSty" val="arr"/>
            </dgm:alg>
          </dgm:if>
          <dgm:else name="Name189">
            <dgm:alg type="conn">
              <dgm:param type="connRout" val="curve"/>
              <dgm:param type="srcNode" val="dummy3a"/>
              <dgm:param type="dstNode" val="dummy3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0" axis="ch" ptType="sibTrans" hideLastTrans="0" st="4" cnt="1">
      <dgm:layoutNode name="arrowWedge4" styleLbl="fgSibTrans2D1">
        <dgm:choose name="Name191">
          <dgm:if name="Name192" func="var" arg="dir" op="equ" val="norm">
            <dgm:alg type="conn">
              <dgm:param type="connRout" val="curve"/>
              <dgm:param type="srcNode" val="dummy4a"/>
              <dgm:param type="dstNode" val="dummy4b"/>
              <dgm:param type="begPts" val="tL"/>
              <dgm:param type="endPts" val="tL"/>
              <dgm:param type="begSty" val="noArr"/>
              <dgm:param type="endSty" val="arr"/>
            </dgm:alg>
          </dgm:if>
          <dgm:else name="Name193">
            <dgm:alg type="conn">
              <dgm:param type="connRout" val="curve"/>
              <dgm:param type="srcNode" val="dummy4a"/>
              <dgm:param type="dstNode" val="dummy4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4" axis="ch" ptType="sibTrans" hideLastTrans="0" st="5" cnt="1">
      <dgm:layoutNode name="arrowWedge5" styleLbl="fgSibTrans2D1">
        <dgm:choose name="Name195">
          <dgm:if name="Name196" func="var" arg="dir" op="equ" val="norm">
            <dgm:alg type="conn">
              <dgm:param type="connRout" val="curve"/>
              <dgm:param type="srcNode" val="dummy5a"/>
              <dgm:param type="dstNode" val="dummy5b"/>
              <dgm:param type="begPts" val="tL"/>
              <dgm:param type="endPts" val="tL"/>
              <dgm:param type="begSty" val="noArr"/>
              <dgm:param type="endSty" val="arr"/>
            </dgm:alg>
          </dgm:if>
          <dgm:else name="Name197">
            <dgm:alg type="conn">
              <dgm:param type="connRout" val="curve"/>
              <dgm:param type="srcNode" val="dummy5a"/>
              <dgm:param type="dstNode" val="dummy5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8" axis="ch" ptType="sibTrans" hideLastTrans="0" st="6" cnt="1">
      <dgm:layoutNode name="arrowWedge6" styleLbl="fgSibTrans2D1">
        <dgm:choose name="Name199">
          <dgm:if name="Name200" func="var" arg="dir" op="equ" val="norm">
            <dgm:alg type="conn">
              <dgm:param type="connRout" val="curve"/>
              <dgm:param type="srcNode" val="dummy6a"/>
              <dgm:param type="dstNode" val="dummy6b"/>
              <dgm:param type="begPts" val="tL"/>
              <dgm:param type="endPts" val="tL"/>
              <dgm:param type="begSty" val="noArr"/>
              <dgm:param type="endSty" val="arr"/>
            </dgm:alg>
          </dgm:if>
          <dgm:else name="Name201">
            <dgm:alg type="conn">
              <dgm:param type="connRout" val="curve"/>
              <dgm:param type="srcNode" val="dummy6a"/>
              <dgm:param type="dstNode" val="dummy6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202" axis="ch" ptType="sibTrans" hideLastTrans="0" st="7" cnt="1">
      <dgm:layoutNode name="arrowWedge7" styleLbl="fgSibTrans2D1">
        <dgm:choose name="Name203">
          <dgm:if name="Name204" func="var" arg="dir" op="equ" val="norm">
            <dgm:alg type="conn">
              <dgm:param type="connRout" val="curve"/>
              <dgm:param type="srcNode" val="dummy7a"/>
              <dgm:param type="dstNode" val="dummy7b"/>
              <dgm:param type="begPts" val="tL"/>
              <dgm:param type="endPts" val="tL"/>
              <dgm:param type="begSty" val="noArr"/>
              <dgm:param type="endSty" val="arr"/>
            </dgm:alg>
          </dgm:if>
          <dgm:else name="Name205">
            <dgm:alg type="conn">
              <dgm:param type="connRout" val="curve"/>
              <dgm:param type="srcNode" val="dummy7a"/>
              <dgm:param type="dstNode" val="dummy7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layoutNode>
</dgm:layoutDef>
</file>

<file path=ppt/diagrams/layout6.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7.xml><?xml version="1.0" encoding="utf-8"?>
<dgm:layoutDef xmlns:dgm="http://schemas.openxmlformats.org/drawingml/2006/diagram" xmlns:a="http://schemas.openxmlformats.org/drawingml/2006/main" uniqueId="urn:microsoft.com/office/officeart/2005/8/layout/arrow5">
  <dgm:title val=""/>
  <dgm:desc val=""/>
  <dgm:catLst>
    <dgm:cat type="relationship" pri="6000"/>
    <dgm:cat type="process" pri="31000"/>
  </dgm:catLst>
  <dgm:sampData>
    <dgm:dataModel>
      <dgm:ptLst>
        <dgm:pt modelId="0" type="doc"/>
        <dgm:pt modelId="1">
          <dgm:prSet phldr="1"/>
        </dgm:pt>
        <dgm:pt modelId="2">
          <dgm:prSet phldr="1"/>
        </dgm:pt>
      </dgm:ptLst>
      <dgm:cxnLst>
        <dgm:cxn modelId="4" srcId="0" destId="1" srcOrd="0" destOrd="0"/>
        <dgm:cxn modelId="5" srcId="0" destId="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diagram">
    <dgm:varLst>
      <dgm:dir/>
      <dgm:resizeHandles val="exact"/>
    </dgm:varLst>
    <dgm:choose name="Name0">
      <dgm:if name="Name1" axis="ch" ptType="node" func="cnt" op="equ" val="2">
        <dgm:choose name="Name2">
          <dgm:if name="Name3" func="var" arg="dir" op="equ" val="norm">
            <dgm:alg type="cycle">
              <dgm:param type="rotPath" val="alongPath"/>
              <dgm:param type="stAng" val="270"/>
            </dgm:alg>
          </dgm:if>
          <dgm:else name="Name4">
            <dgm:alg type="cycle">
              <dgm:param type="rotPath" val="alongPath"/>
              <dgm:param type="stAng" val="90"/>
              <dgm:param type="spanAng" val="-360"/>
            </dgm:alg>
          </dgm:else>
        </dgm:choose>
      </dgm:if>
      <dgm:else name="Name5">
        <dgm:choose name="Name6">
          <dgm:if name="Name7" func="var" arg="dir" op="equ" val="norm">
            <dgm:alg type="cycle">
              <dgm:param type="rotPath" val="alongPath"/>
            </dgm:alg>
          </dgm:if>
          <dgm:else name="Name8">
            <dgm:alg type="cycle">
              <dgm:param type="rotPath" val="alongPath"/>
              <dgm:param type="spanAng" val="-360"/>
            </dgm:alg>
          </dgm:else>
        </dgm:choose>
      </dgm:else>
    </dgm:choose>
    <dgm:shape xmlns:r="http://schemas.openxmlformats.org/officeDocument/2006/relationships" r:blip="">
      <dgm:adjLst/>
    </dgm:shape>
    <dgm:presOf/>
    <dgm:choose name="Name9">
      <dgm:if name="Name10" axis="ch" ptType="node" func="cnt" op="lte" val="2">
        <dgm:constrLst>
          <dgm:constr type="primFontSz" for="ch" ptType="node" op="equ" val="65"/>
          <dgm:constr type="w" for="ch" ptType="node" refType="w"/>
          <dgm:constr type="h" for="ch" ptType="node" refType="w" refFor="ch" refPtType="node" op="equ"/>
          <dgm:constr type="sibSp" refType="w" refFor="ch" refPtType="node" fact="0.1"/>
          <dgm:constr type="sibSp" refType="h" op="lte" fact="0.1"/>
          <dgm:constr type="diam" refType="w" refFor="ch" refPtType="node" op="equ" fact="1.1"/>
        </dgm:constrLst>
      </dgm:if>
      <dgm:if name="Name11" axis="ch" ptType="node" func="cnt" op="equ" val="5">
        <dgm:constrLst>
          <dgm:constr type="primFontSz" for="ch" ptType="node" op="equ" val="65"/>
          <dgm:constr type="w" for="ch" ptType="node" refType="w"/>
          <dgm:constr type="h" for="ch" ptType="node" refType="w" refFor="ch" refPtType="node" op="equ"/>
          <dgm:constr type="sibSp" refType="w" refFor="ch" refPtType="node" fact="-0.2"/>
          <dgm:constr type="sibSp" refType="h" op="lte" fact="0.1"/>
        </dgm:constrLst>
      </dgm:if>
      <dgm:if name="Name12" axis="ch" ptType="node" func="cnt" op="equ" val="6">
        <dgm:constrLst>
          <dgm:constr type="primFontSz" for="ch" ptType="node" op="equ" val="65"/>
          <dgm:constr type="w" for="ch" ptType="node" refType="w"/>
          <dgm:constr type="h" for="ch" ptType="node" refType="w" refFor="ch" refPtType="node" op="equ"/>
          <dgm:constr type="sibSp" refType="w" refFor="ch" refPtType="node" fact="-0.1"/>
          <dgm:constr type="sibSp" refType="h" op="lte" fact="0.1"/>
        </dgm:constrLst>
      </dgm:if>
      <dgm:if name="Name13" axis="ch" ptType="node" func="cnt" op="equ" val="7">
        <dgm:constrLst>
          <dgm:constr type="primFontSz" for="ch" ptType="node" op="equ" val="65"/>
          <dgm:constr type="w" for="ch" ptType="node" refType="w"/>
          <dgm:constr type="h" for="ch" ptType="node" refType="w" refFor="ch" refPtType="node" op="equ"/>
          <dgm:constr type="sibSp" refType="w" refFor="ch" refPtType="node" fact="-0.1"/>
          <dgm:constr type="sibSp" refType="h" op="lte" fact="0.1"/>
        </dgm:constrLst>
      </dgm:if>
      <dgm:if name="Name14" axis="ch" ptType="node" func="cnt" op="equ" val="8">
        <dgm:constrLst>
          <dgm:constr type="primFontSz" for="ch" ptType="node" op="equ" val="65"/>
          <dgm:constr type="w" for="ch" ptType="node" refType="w"/>
          <dgm:constr type="h" for="ch" ptType="node" refType="w" refFor="ch" refPtType="node" op="equ"/>
          <dgm:constr type="sibSp"/>
          <dgm:constr type="sibSp" refType="h" op="lte" fact="0.1"/>
        </dgm:constrLst>
      </dgm:if>
      <dgm:if name="Name15" axis="ch" ptType="node" func="cnt" op="gte" val="9">
        <dgm:constrLst>
          <dgm:constr type="primFontSz" for="ch" ptType="node" op="equ" val="65"/>
          <dgm:constr type="w" for="ch" ptType="node" refType="w"/>
          <dgm:constr type="h" for="ch" ptType="node" refType="w" refFor="ch" refPtType="node" op="equ"/>
          <dgm:constr type="sibSp" refType="w" refFor="ch" refPtType="node" fact="-0.1"/>
          <dgm:constr type="sibSp" refType="h" op="lte" fact="0.1"/>
        </dgm:constrLst>
      </dgm:if>
      <dgm:else name="Name16">
        <dgm:constrLst>
          <dgm:constr type="primFontSz" for="ch" ptType="node" op="equ" val="65"/>
          <dgm:constr type="w" for="ch" ptType="node" refType="w"/>
          <dgm:constr type="h" for="ch" ptType="node" refType="w" refFor="ch" refPtType="node" op="equ"/>
          <dgm:constr type="sibSp" refType="w" refFor="ch" refPtType="node" fact="-0.35"/>
        </dgm:constrLst>
      </dgm:else>
    </dgm:choose>
    <dgm:ruleLst/>
    <dgm:forEach name="Name17" axis="ch" ptType="node">
      <dgm:layoutNode name="arrow">
        <dgm:varLst>
          <dgm:bulletEnabled val="1"/>
        </dgm:varLst>
        <dgm:alg type="tx"/>
        <dgm:shape xmlns:r="http://schemas.openxmlformats.org/officeDocument/2006/relationships" type="downArrow" r:blip="">
          <dgm:adjLst>
            <dgm:adj idx="2" val="0.35"/>
          </dgm:adjLst>
        </dgm:shape>
        <dgm:presOf axis="desOrSelf" ptType="node"/>
        <dgm:constrLst/>
        <dgm:ruleLst>
          <dgm:rule type="primFontSz" val="5" fact="NaN" max="NaN"/>
        </dgm:ruleLst>
      </dgm:layoutNode>
    </dgm:forEach>
  </dgm:layoutNode>
</dgm:layoutDef>
</file>

<file path=ppt/diagrams/layout8.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10BACE3-C4C8-48B1-9823-545BDF5FB370}" type="datetimeFigureOut">
              <a:rPr lang="en-GB" smtClean="0"/>
              <a:t>15/08/2018</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E045C52-EB31-4139-A219-AEBB7449D3B0}" type="slidenum">
              <a:rPr lang="en-GB" smtClean="0"/>
              <a:t>‹#›</a:t>
            </a:fld>
            <a:endParaRPr lang="en-GB"/>
          </a:p>
        </p:txBody>
      </p:sp>
    </p:spTree>
    <p:extLst>
      <p:ext uri="{BB962C8B-B14F-4D97-AF65-F5344CB8AC3E}">
        <p14:creationId xmlns:p14="http://schemas.microsoft.com/office/powerpoint/2010/main" val="94876831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Slide Image Placeholder 1">
            <a:extLst>
              <a:ext uri="{FF2B5EF4-FFF2-40B4-BE49-F238E27FC236}">
                <a16:creationId xmlns:a16="http://schemas.microsoft.com/office/drawing/2014/main" id="{AFB99E90-6038-410C-91D5-235C65D31311}"/>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9155" name="Notes Placeholder 2">
            <a:extLst>
              <a:ext uri="{FF2B5EF4-FFF2-40B4-BE49-F238E27FC236}">
                <a16:creationId xmlns:a16="http://schemas.microsoft.com/office/drawing/2014/main" id="{CF77ACC6-2A33-4298-9B3B-A5167A8DD224}"/>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GB" altLang="en-US"/>
              <a:t>Oke, tulis latar belakang diatas</a:t>
            </a:r>
          </a:p>
        </p:txBody>
      </p:sp>
      <p:sp>
        <p:nvSpPr>
          <p:cNvPr id="49156" name="Slide Number Placeholder 3">
            <a:extLst>
              <a:ext uri="{FF2B5EF4-FFF2-40B4-BE49-F238E27FC236}">
                <a16:creationId xmlns:a16="http://schemas.microsoft.com/office/drawing/2014/main" id="{767D25F8-3CB9-4E32-89BC-194301665282}"/>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Gill Sans MT" panose="020B0502020104020203" pitchFamily="34" charset="0"/>
                <a:cs typeface="Arial" panose="020B0604020202020204" pitchFamily="34" charset="0"/>
              </a:defRPr>
            </a:lvl1pPr>
            <a:lvl2pPr marL="742950" indent="-285750">
              <a:defRPr>
                <a:solidFill>
                  <a:schemeClr val="tx1"/>
                </a:solidFill>
                <a:latin typeface="Gill Sans MT" panose="020B0502020104020203" pitchFamily="34" charset="0"/>
                <a:cs typeface="Arial" panose="020B0604020202020204" pitchFamily="34" charset="0"/>
              </a:defRPr>
            </a:lvl2pPr>
            <a:lvl3pPr marL="1143000" indent="-228600">
              <a:defRPr>
                <a:solidFill>
                  <a:schemeClr val="tx1"/>
                </a:solidFill>
                <a:latin typeface="Gill Sans MT" panose="020B0502020104020203" pitchFamily="34" charset="0"/>
                <a:cs typeface="Arial" panose="020B0604020202020204" pitchFamily="34" charset="0"/>
              </a:defRPr>
            </a:lvl3pPr>
            <a:lvl4pPr marL="1600200" indent="-228600">
              <a:defRPr>
                <a:solidFill>
                  <a:schemeClr val="tx1"/>
                </a:solidFill>
                <a:latin typeface="Gill Sans MT" panose="020B0502020104020203" pitchFamily="34" charset="0"/>
                <a:cs typeface="Arial" panose="020B0604020202020204" pitchFamily="34" charset="0"/>
              </a:defRPr>
            </a:lvl4pPr>
            <a:lvl5pPr marL="2057400" indent="-228600">
              <a:defRPr>
                <a:solidFill>
                  <a:schemeClr val="tx1"/>
                </a:solidFill>
                <a:latin typeface="Gill Sans MT" panose="020B0502020104020203"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Gill Sans MT" panose="020B0502020104020203"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Gill Sans MT" panose="020B0502020104020203"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Gill Sans MT" panose="020B0502020104020203"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Gill Sans MT" panose="020B0502020104020203" pitchFamily="34" charset="0"/>
                <a:cs typeface="Arial" panose="020B0604020202020204" pitchFamily="34" charset="0"/>
              </a:defRPr>
            </a:lvl9pPr>
          </a:lstStyle>
          <a:p>
            <a:fld id="{3DBE4144-563A-417B-905C-53CEB5EE3D58}" type="slidenum">
              <a:rPr lang="id-ID" altLang="en-US">
                <a:latin typeface="Calibri" panose="020F0502020204030204" pitchFamily="34" charset="0"/>
              </a:rPr>
              <a:pPr/>
              <a:t>8</a:t>
            </a:fld>
            <a:endParaRPr lang="id-ID" altLang="en-US">
              <a:latin typeface="Calibri" panose="020F0502020204030204" pitchFamily="34" charset="0"/>
            </a:endParaRPr>
          </a:p>
        </p:txBody>
      </p:sp>
    </p:spTree>
    <p:extLst>
      <p:ext uri="{BB962C8B-B14F-4D97-AF65-F5344CB8AC3E}">
        <p14:creationId xmlns:p14="http://schemas.microsoft.com/office/powerpoint/2010/main" val="382830425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a:spLocks noGrp="1" noChangeArrowheads="1"/>
          </p:cNvSpPr>
          <p:nvPr>
            <p:ph type="sldNum" sz="quarter" idx="5"/>
          </p:nvPr>
        </p:nvSpPr>
        <p:spPr>
          <a:ln/>
        </p:spPr>
        <p:txBody>
          <a:bodyPr/>
          <a:lstStyle/>
          <a:p>
            <a:fld id="{43BEA70D-4739-418E-BF09-69BA85437A4D}" type="slidenum">
              <a:rPr lang="en-US"/>
              <a:pPr/>
              <a:t>11</a:t>
            </a:fld>
            <a:endParaRPr lang="en-US"/>
          </a:p>
        </p:txBody>
      </p:sp>
      <p:sp>
        <p:nvSpPr>
          <p:cNvPr id="20482"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eaLnBrk="1" hangingPunct="1"/>
            <a:fld id="{96E26281-6CA6-451C-954C-000F7F5BA149}" type="slidenum">
              <a:rPr lang="en-US" sz="1200">
                <a:latin typeface="Arial" pitchFamily="34" charset="0"/>
              </a:rPr>
              <a:pPr algn="r" eaLnBrk="1" hangingPunct="1"/>
              <a:t>11</a:t>
            </a:fld>
            <a:endParaRPr lang="en-US" sz="1200">
              <a:latin typeface="Arial" pitchFamily="34" charset="0"/>
            </a:endParaRPr>
          </a:p>
        </p:txBody>
      </p:sp>
      <p:sp>
        <p:nvSpPr>
          <p:cNvPr id="20483" name="Rectangle 2"/>
          <p:cNvSpPr>
            <a:spLocks noGrp="1" noRot="1" noChangeAspect="1" noChangeArrowheads="1" noTextEdit="1"/>
          </p:cNvSpPr>
          <p:nvPr>
            <p:ph type="sldImg"/>
          </p:nvPr>
        </p:nvSpPr>
        <p:spPr>
          <a:ln/>
        </p:spPr>
      </p:sp>
      <p:sp>
        <p:nvSpPr>
          <p:cNvPr id="20484" name="Rectangle 3"/>
          <p:cNvSpPr>
            <a:spLocks noGrp="1" noChangeArrowheads="1"/>
          </p:cNvSpPr>
          <p:nvPr>
            <p:ph type="body" idx="1"/>
          </p:nvPr>
        </p:nvSpPr>
        <p:spPr/>
        <p:txBody>
          <a:bodyPr/>
          <a:lstStyle/>
          <a:p>
            <a:r>
              <a:rPr lang="en-US"/>
              <a:t>From our database.</a:t>
            </a:r>
          </a:p>
          <a:p>
            <a:endParaRPr lang="en-US"/>
          </a:p>
          <a:p>
            <a:r>
              <a:rPr lang="en-US"/>
              <a:t>Point to 1 year </a:t>
            </a:r>
          </a:p>
          <a:p>
            <a:r>
              <a:rPr lang="en-US" b="1" u="sng"/>
              <a:t>If we look at the Prevalence of comorbid major depression in medical illness we see that it accounts up to 29% in association with Hypertension ecc…</a:t>
            </a:r>
            <a:r>
              <a:rPr lang="en-US"/>
              <a:t> </a:t>
            </a:r>
          </a:p>
          <a:p>
            <a:r>
              <a:rPr lang="en-US" b="1" u="sng"/>
              <a:t>All percentages which are greater than in General Population (10% of Depression)</a:t>
            </a:r>
            <a:endParaRPr lang="en-US"/>
          </a:p>
        </p:txBody>
      </p:sp>
    </p:spTree>
    <p:extLst>
      <p:ext uri="{BB962C8B-B14F-4D97-AF65-F5344CB8AC3E}">
        <p14:creationId xmlns:p14="http://schemas.microsoft.com/office/powerpoint/2010/main" val="427772906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n-US"/>
              <a:t>Click to edit Master title style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8/15/2018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8/15/2018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8/15/2018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latin typeface="Arial"/>
              </a:rPr>
              <a:t>”</a:t>
            </a:r>
            <a:endParaRPr lang="en-US" dirty="0">
              <a:solidFill>
                <a:schemeClr val="accent1">
                  <a:lumMod val="60000"/>
                  <a:lumOff val="40000"/>
                </a:schemeClr>
              </a:solidFill>
              <a:latin typeface="Arial"/>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8/15/2018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8/15/2018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8/15/2018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5C6B4A9-1611-4792-9094-5F34BCA07E0B}" type="datetimeFigureOut">
              <a:rPr lang="en-US" dirty="0"/>
              <a:t>8/15/2018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9333C77-0158-454C-844F-B7AB9BD7DAD4}" type="slidenum">
              <a:rPr lang="en-US" dirty="0"/>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8/15/2018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8/15/2018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8/15/2018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EB712588-04B1-427B-82EE-E8DB90309F08}" type="datetimeFigureOut">
              <a:rPr lang="en-US" dirty="0"/>
              <a:t>8/15/2018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FF9F0C5-380F-41C2-899A-BAC0F0927E16}"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8/15/2018</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8/15/2018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8/15/2018</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a:t>Click to edit Master title style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2A54C80-263E-416B-A8E0-580EDEADCBDC}" type="datetimeFigureOut">
              <a:rPr lang="en-US" dirty="0"/>
              <a:t>8/15/2018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19954A3-9DFD-4C44-94BA-B95130A3BA1C}"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8/15/2018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B61BEF0D-F0BB-DE4B-95CE-6DB70DBA9567}" type="datetimeFigureOut">
              <a:rPr lang="en-US" dirty="0"/>
              <a:pPr/>
              <a:t>8/15/2018</a:t>
            </a:fld>
            <a:endParaRPr lang="en-US" dirty="0"/>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D57F1E4F-1CFF-5643-939E-217C01CDF56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65" r:id="rId4"/>
    <p:sldLayoutId id="2147483653" r:id="rId5"/>
    <p:sldLayoutId id="2147483654" r:id="rId6"/>
    <p:sldLayoutId id="2147483655" r:id="rId7"/>
    <p:sldLayoutId id="2147483666" r:id="rId8"/>
    <p:sldLayoutId id="2147483657" r:id="rId9"/>
    <p:sldLayoutId id="2147483660" r:id="rId10"/>
    <p:sldLayoutId id="2147483661" r:id="rId11"/>
    <p:sldLayoutId id="2147483662" r:id="rId12"/>
    <p:sldLayoutId id="2147483663" r:id="rId13"/>
    <p:sldLayoutId id="2147483664" r:id="rId14"/>
    <p:sldLayoutId id="2147483667" r:id="rId15"/>
    <p:sldLayoutId id="2147483659"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3.xml"/><Relationship Id="rId7" Type="http://schemas.openxmlformats.org/officeDocument/2006/relationships/image" Target="../media/image1.png"/><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wmf"/><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diagramLayout" Target="../diagrams/layout4.xml"/><Relationship Id="rId7" Type="http://schemas.openxmlformats.org/officeDocument/2006/relationships/image" Target="../media/image1.png"/><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17.xml.rels><?xml version="1.0" encoding="UTF-8" standalone="yes"?>
<Relationships xmlns="http://schemas.openxmlformats.org/package/2006/relationships"><Relationship Id="rId3" Type="http://schemas.openxmlformats.org/officeDocument/2006/relationships/diagramLayout" Target="../diagrams/layout5.xml"/><Relationship Id="rId7" Type="http://schemas.openxmlformats.org/officeDocument/2006/relationships/image" Target="../media/image1.png"/><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18.xml.rels><?xml version="1.0" encoding="UTF-8" standalone="yes"?>
<Relationships xmlns="http://schemas.openxmlformats.org/package/2006/relationships"><Relationship Id="rId3" Type="http://schemas.openxmlformats.org/officeDocument/2006/relationships/diagramLayout" Target="../diagrams/layout6.xml"/><Relationship Id="rId7" Type="http://schemas.openxmlformats.org/officeDocument/2006/relationships/image" Target="../media/image1.png"/><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1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diagramLayout" Target="../diagrams/layout7.xml"/><Relationship Id="rId7" Type="http://schemas.openxmlformats.org/officeDocument/2006/relationships/image" Target="../media/image1.png"/><Relationship Id="rId2" Type="http://schemas.openxmlformats.org/officeDocument/2006/relationships/diagramData" Target="../diagrams/data7.xml"/><Relationship Id="rId1" Type="http://schemas.openxmlformats.org/officeDocument/2006/relationships/slideLayout" Target="../slideLayouts/slideLayout2.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2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1.xml"/><Relationship Id="rId7" Type="http://schemas.openxmlformats.org/officeDocument/2006/relationships/image" Target="../media/image1.png"/><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60.xml.rels><?xml version="1.0" encoding="UTF-8" standalone="yes"?>
<Relationships xmlns="http://schemas.openxmlformats.org/package/2006/relationships"><Relationship Id="rId3" Type="http://schemas.openxmlformats.org/officeDocument/2006/relationships/diagramLayout" Target="../diagrams/layout8.xml"/><Relationship Id="rId7" Type="http://schemas.openxmlformats.org/officeDocument/2006/relationships/image" Target="../media/image1.png"/><Relationship Id="rId2" Type="http://schemas.openxmlformats.org/officeDocument/2006/relationships/diagramData" Target="../diagrams/data8.xml"/><Relationship Id="rId1" Type="http://schemas.openxmlformats.org/officeDocument/2006/relationships/slideLayout" Target="../slideLayouts/slideLayout2.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6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6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7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04B9D3-21BC-4937-9403-7F3DF3C15E3E}"/>
              </a:ext>
            </a:extLst>
          </p:cNvPr>
          <p:cNvSpPr>
            <a:spLocks noGrp="1"/>
          </p:cNvSpPr>
          <p:nvPr>
            <p:ph type="ctrTitle"/>
          </p:nvPr>
        </p:nvSpPr>
        <p:spPr>
          <a:xfrm>
            <a:off x="1412726" y="1226460"/>
            <a:ext cx="10474476" cy="2403465"/>
          </a:xfrm>
        </p:spPr>
        <p:style>
          <a:lnRef idx="2">
            <a:schemeClr val="dk1"/>
          </a:lnRef>
          <a:fillRef idx="1">
            <a:schemeClr val="lt1"/>
          </a:fillRef>
          <a:effectRef idx="0">
            <a:schemeClr val="dk1"/>
          </a:effectRef>
          <a:fontRef idx="minor">
            <a:schemeClr val="dk1"/>
          </a:fontRef>
        </p:style>
        <p:txBody>
          <a:bodyPr/>
          <a:lstStyle/>
          <a:p>
            <a:pPr algn="ctr"/>
            <a:r>
              <a:rPr lang="en-GB" b="1" dirty="0">
                <a:solidFill>
                  <a:schemeClr val="tx1"/>
                </a:solidFill>
              </a:rPr>
              <a:t>ASUHAN KEPERAWATAN DAMPAK PSIKOSOSIAL </a:t>
            </a:r>
            <a:br>
              <a:rPr lang="en-GB" b="1" dirty="0">
                <a:solidFill>
                  <a:schemeClr val="tx1"/>
                </a:solidFill>
              </a:rPr>
            </a:br>
            <a:r>
              <a:rPr lang="en-GB" b="1" dirty="0">
                <a:solidFill>
                  <a:schemeClr val="tx1"/>
                </a:solidFill>
              </a:rPr>
              <a:t>PADA PASIEN STROKE</a:t>
            </a:r>
          </a:p>
        </p:txBody>
      </p:sp>
      <p:sp>
        <p:nvSpPr>
          <p:cNvPr id="3" name="Subtitle 2">
            <a:extLst>
              <a:ext uri="{FF2B5EF4-FFF2-40B4-BE49-F238E27FC236}">
                <a16:creationId xmlns:a16="http://schemas.microsoft.com/office/drawing/2014/main" id="{A80181AC-4F87-491E-B04A-ADBCA699E089}"/>
              </a:ext>
            </a:extLst>
          </p:cNvPr>
          <p:cNvSpPr>
            <a:spLocks noGrp="1"/>
          </p:cNvSpPr>
          <p:nvPr>
            <p:ph type="subTitle" idx="1"/>
          </p:nvPr>
        </p:nvSpPr>
        <p:spPr>
          <a:xfrm>
            <a:off x="1507066" y="4667690"/>
            <a:ext cx="10380135" cy="1704081"/>
          </a:xfrm>
        </p:spPr>
        <p:style>
          <a:lnRef idx="2">
            <a:schemeClr val="accent2"/>
          </a:lnRef>
          <a:fillRef idx="1">
            <a:schemeClr val="lt1"/>
          </a:fillRef>
          <a:effectRef idx="0">
            <a:schemeClr val="accent2"/>
          </a:effectRef>
          <a:fontRef idx="minor">
            <a:schemeClr val="dk1"/>
          </a:fontRef>
        </p:style>
        <p:txBody>
          <a:bodyPr>
            <a:noAutofit/>
          </a:bodyPr>
          <a:lstStyle/>
          <a:p>
            <a:pPr algn="ctr"/>
            <a:r>
              <a:rPr lang="en-GB" sz="3600" b="1" dirty="0" err="1">
                <a:solidFill>
                  <a:schemeClr val="tx1"/>
                </a:solidFill>
              </a:rPr>
              <a:t>Prof.</a:t>
            </a:r>
            <a:r>
              <a:rPr lang="en-GB" sz="3600" b="1" dirty="0">
                <a:solidFill>
                  <a:schemeClr val="tx1"/>
                </a:solidFill>
              </a:rPr>
              <a:t> </a:t>
            </a:r>
            <a:r>
              <a:rPr lang="en-GB" sz="3600" b="1" dirty="0" err="1">
                <a:solidFill>
                  <a:schemeClr val="tx1"/>
                </a:solidFill>
              </a:rPr>
              <a:t>Dr.</a:t>
            </a:r>
            <a:r>
              <a:rPr lang="en-GB" sz="3600" b="1" dirty="0">
                <a:solidFill>
                  <a:schemeClr val="tx1"/>
                </a:solidFill>
              </a:rPr>
              <a:t> Budi Anna </a:t>
            </a:r>
            <a:r>
              <a:rPr lang="en-GB" sz="3600" b="1" dirty="0" err="1">
                <a:solidFill>
                  <a:schemeClr val="tx1"/>
                </a:solidFill>
              </a:rPr>
              <a:t>Keliat</a:t>
            </a:r>
            <a:r>
              <a:rPr lang="en-GB" sz="3600" b="1" dirty="0">
                <a:solidFill>
                  <a:schemeClr val="tx1"/>
                </a:solidFill>
              </a:rPr>
              <a:t>, </a:t>
            </a:r>
            <a:r>
              <a:rPr lang="en-GB" sz="3600" b="1" dirty="0" err="1">
                <a:solidFill>
                  <a:schemeClr val="tx1"/>
                </a:solidFill>
              </a:rPr>
              <a:t>SKp</a:t>
            </a:r>
            <a:r>
              <a:rPr lang="en-GB" sz="3600" b="1" dirty="0">
                <a:solidFill>
                  <a:schemeClr val="tx1"/>
                </a:solidFill>
              </a:rPr>
              <a:t>, </a:t>
            </a:r>
            <a:r>
              <a:rPr lang="en-GB" sz="3600" b="1" dirty="0" err="1">
                <a:solidFill>
                  <a:schemeClr val="tx1"/>
                </a:solidFill>
              </a:rPr>
              <a:t>MAppSc</a:t>
            </a:r>
            <a:endParaRPr lang="en-GB" sz="3600" b="1" dirty="0">
              <a:solidFill>
                <a:schemeClr val="tx1"/>
              </a:solidFill>
            </a:endParaRPr>
          </a:p>
          <a:p>
            <a:pPr algn="ctr"/>
            <a:r>
              <a:rPr lang="en-GB" sz="2400" dirty="0" err="1">
                <a:solidFill>
                  <a:schemeClr val="tx1"/>
                </a:solidFill>
              </a:rPr>
              <a:t>Dosen</a:t>
            </a:r>
            <a:r>
              <a:rPr lang="en-GB" sz="2400" dirty="0">
                <a:solidFill>
                  <a:schemeClr val="tx1"/>
                </a:solidFill>
              </a:rPr>
              <a:t> </a:t>
            </a:r>
            <a:r>
              <a:rPr lang="en-GB" sz="2400" dirty="0" err="1">
                <a:solidFill>
                  <a:schemeClr val="tx1"/>
                </a:solidFill>
              </a:rPr>
              <a:t>Keperawatan</a:t>
            </a:r>
            <a:r>
              <a:rPr lang="en-GB" sz="2400" dirty="0">
                <a:solidFill>
                  <a:schemeClr val="tx1"/>
                </a:solidFill>
              </a:rPr>
              <a:t> Jiwa </a:t>
            </a:r>
          </a:p>
          <a:p>
            <a:pPr algn="ctr"/>
            <a:r>
              <a:rPr lang="en-GB" sz="2400" dirty="0" err="1">
                <a:solidFill>
                  <a:schemeClr val="tx1"/>
                </a:solidFill>
              </a:rPr>
              <a:t>Fakultas</a:t>
            </a:r>
            <a:r>
              <a:rPr lang="en-GB" sz="2400" dirty="0">
                <a:solidFill>
                  <a:schemeClr val="tx1"/>
                </a:solidFill>
              </a:rPr>
              <a:t> </a:t>
            </a:r>
            <a:r>
              <a:rPr lang="en-GB" sz="2400" dirty="0" err="1">
                <a:solidFill>
                  <a:schemeClr val="tx1"/>
                </a:solidFill>
              </a:rPr>
              <a:t>Ilmu</a:t>
            </a:r>
            <a:r>
              <a:rPr lang="en-GB" sz="2400" dirty="0">
                <a:solidFill>
                  <a:schemeClr val="tx1"/>
                </a:solidFill>
              </a:rPr>
              <a:t> </a:t>
            </a:r>
            <a:r>
              <a:rPr lang="en-GB" sz="2400" dirty="0" err="1">
                <a:solidFill>
                  <a:schemeClr val="tx1"/>
                </a:solidFill>
              </a:rPr>
              <a:t>Keperawatan</a:t>
            </a:r>
            <a:r>
              <a:rPr lang="en-GB" sz="2400" dirty="0">
                <a:solidFill>
                  <a:schemeClr val="tx1"/>
                </a:solidFill>
              </a:rPr>
              <a:t> </a:t>
            </a:r>
            <a:r>
              <a:rPr lang="en-GB" sz="2400" dirty="0" err="1">
                <a:solidFill>
                  <a:schemeClr val="tx1"/>
                </a:solidFill>
              </a:rPr>
              <a:t>Universitas</a:t>
            </a:r>
            <a:r>
              <a:rPr lang="en-GB" sz="2400" dirty="0">
                <a:solidFill>
                  <a:schemeClr val="tx1"/>
                </a:solidFill>
              </a:rPr>
              <a:t> Indonesia</a:t>
            </a:r>
          </a:p>
        </p:txBody>
      </p:sp>
      <p:pic>
        <p:nvPicPr>
          <p:cNvPr id="4" name="Picture 3">
            <a:extLst>
              <a:ext uri="{FF2B5EF4-FFF2-40B4-BE49-F238E27FC236}">
                <a16:creationId xmlns:a16="http://schemas.microsoft.com/office/drawing/2014/main" id="{BCDE747E-26BB-4CD9-B4B0-F2D857E54743}"/>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 y="0"/>
            <a:ext cx="1260141" cy="2520280"/>
          </a:xfrm>
          <a:prstGeom prst="rect">
            <a:avLst/>
          </a:prstGeom>
        </p:spPr>
      </p:pic>
    </p:spTree>
    <p:extLst>
      <p:ext uri="{BB962C8B-B14F-4D97-AF65-F5344CB8AC3E}">
        <p14:creationId xmlns:p14="http://schemas.microsoft.com/office/powerpoint/2010/main" val="245437099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3B10ED-D16D-4DDC-A32F-BDBEB5B3F33C}"/>
              </a:ext>
            </a:extLst>
          </p:cNvPr>
          <p:cNvSpPr>
            <a:spLocks noGrp="1"/>
          </p:cNvSpPr>
          <p:nvPr>
            <p:ph type="title"/>
          </p:nvPr>
        </p:nvSpPr>
        <p:spPr>
          <a:xfrm>
            <a:off x="1250647" y="413659"/>
            <a:ext cx="9765695" cy="1190170"/>
          </a:xfrm>
        </p:spPr>
        <p:style>
          <a:lnRef idx="2">
            <a:schemeClr val="dk1"/>
          </a:lnRef>
          <a:fillRef idx="1">
            <a:schemeClr val="lt1"/>
          </a:fillRef>
          <a:effectRef idx="0">
            <a:schemeClr val="dk1"/>
          </a:effectRef>
          <a:fontRef idx="minor">
            <a:schemeClr val="dk1"/>
          </a:fontRef>
        </p:style>
        <p:txBody>
          <a:bodyPr>
            <a:normAutofit fontScale="90000"/>
          </a:bodyPr>
          <a:lstStyle/>
          <a:p>
            <a:pPr algn="ctr"/>
            <a:r>
              <a:rPr lang="en-GB" sz="4400" b="1" dirty="0"/>
              <a:t>MAJOR DEPRESSION PADA STROKE</a:t>
            </a:r>
            <a:br>
              <a:rPr lang="en-GB" sz="4400" b="1" dirty="0"/>
            </a:br>
            <a:r>
              <a:rPr lang="en-GB" sz="2700" dirty="0"/>
              <a:t>(M </a:t>
            </a:r>
            <a:r>
              <a:rPr lang="en-GB" sz="2700" dirty="0" err="1"/>
              <a:t>Aström</a:t>
            </a:r>
            <a:r>
              <a:rPr lang="en-GB" sz="2700" dirty="0"/>
              <a:t>, R </a:t>
            </a:r>
            <a:r>
              <a:rPr lang="en-GB" sz="2700" dirty="0" err="1"/>
              <a:t>Adolfsson</a:t>
            </a:r>
            <a:r>
              <a:rPr lang="en-GB" sz="2700" dirty="0"/>
              <a:t>, K </a:t>
            </a:r>
            <a:r>
              <a:rPr lang="en-GB" sz="2700" dirty="0" err="1"/>
              <a:t>Asplund</a:t>
            </a:r>
            <a:r>
              <a:rPr lang="en-GB" sz="2700" dirty="0"/>
              <a:t>)</a:t>
            </a:r>
            <a:br>
              <a:rPr lang="en-GB" b="1" dirty="0"/>
            </a:br>
            <a:br>
              <a:rPr lang="en-GB" b="1" dirty="0"/>
            </a:br>
            <a:br>
              <a:rPr lang="en-GB" dirty="0"/>
            </a:br>
            <a:endParaRPr lang="en-GB" dirty="0"/>
          </a:p>
        </p:txBody>
      </p:sp>
      <p:graphicFrame>
        <p:nvGraphicFramePr>
          <p:cNvPr id="4" name="Content Placeholder 3">
            <a:extLst>
              <a:ext uri="{FF2B5EF4-FFF2-40B4-BE49-F238E27FC236}">
                <a16:creationId xmlns:a16="http://schemas.microsoft.com/office/drawing/2014/main" id="{73F6E721-252F-40B1-9817-925A5F784551}"/>
              </a:ext>
            </a:extLst>
          </p:cNvPr>
          <p:cNvGraphicFramePr>
            <a:graphicFrameLocks noGrp="1"/>
          </p:cNvGraphicFramePr>
          <p:nvPr>
            <p:ph idx="1"/>
            <p:extLst>
              <p:ext uri="{D42A27DB-BD31-4B8C-83A1-F6EECF244321}">
                <p14:modId xmlns:p14="http://schemas.microsoft.com/office/powerpoint/2010/main" val="1311987880"/>
              </p:ext>
            </p:extLst>
          </p:nvPr>
        </p:nvGraphicFramePr>
        <p:xfrm>
          <a:off x="677862" y="1683658"/>
          <a:ext cx="10839223" cy="475342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TextBox 6">
            <a:extLst>
              <a:ext uri="{FF2B5EF4-FFF2-40B4-BE49-F238E27FC236}">
                <a16:creationId xmlns:a16="http://schemas.microsoft.com/office/drawing/2014/main" id="{138A0944-0463-4317-8025-67398975505A}"/>
              </a:ext>
            </a:extLst>
          </p:cNvPr>
          <p:cNvSpPr txBox="1"/>
          <p:nvPr/>
        </p:nvSpPr>
        <p:spPr>
          <a:xfrm>
            <a:off x="762000" y="5595257"/>
            <a:ext cx="10839223" cy="861774"/>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GB" sz="3200" dirty="0"/>
              <a:t>Major and minor depression was 37.8% in stroke patients</a:t>
            </a:r>
          </a:p>
          <a:p>
            <a:pPr algn="ctr"/>
            <a:r>
              <a:rPr lang="en-GB" dirty="0"/>
              <a:t>(I </a:t>
            </a:r>
            <a:r>
              <a:rPr lang="en-GB" dirty="0" err="1"/>
              <a:t>Aben</a:t>
            </a:r>
            <a:r>
              <a:rPr lang="en-GB" b="1" dirty="0"/>
              <a:t>, </a:t>
            </a:r>
            <a:r>
              <a:rPr lang="en-GB" dirty="0"/>
              <a:t>F </a:t>
            </a:r>
            <a:r>
              <a:rPr lang="en-GB" dirty="0" err="1"/>
              <a:t>Verhey</a:t>
            </a:r>
            <a:r>
              <a:rPr lang="en-GB" b="1" dirty="0"/>
              <a:t>, </a:t>
            </a:r>
            <a:r>
              <a:rPr lang="en-GB" dirty="0"/>
              <a:t>J </a:t>
            </a:r>
            <a:r>
              <a:rPr lang="en-GB" dirty="0" err="1"/>
              <a:t>Strik</a:t>
            </a:r>
            <a:r>
              <a:rPr lang="en-GB" b="1" dirty="0"/>
              <a:t>, </a:t>
            </a:r>
            <a:r>
              <a:rPr lang="en-GB" dirty="0"/>
              <a:t>R </a:t>
            </a:r>
            <a:r>
              <a:rPr lang="en-GB" dirty="0" err="1"/>
              <a:t>Lousberg</a:t>
            </a:r>
            <a:r>
              <a:rPr lang="en-GB" b="1" dirty="0"/>
              <a:t>, </a:t>
            </a:r>
            <a:r>
              <a:rPr lang="en-GB" dirty="0"/>
              <a:t>J </a:t>
            </a:r>
            <a:r>
              <a:rPr lang="en-GB" dirty="0" err="1"/>
              <a:t>Lodder</a:t>
            </a:r>
            <a:r>
              <a:rPr lang="en-GB" b="1" dirty="0"/>
              <a:t>, </a:t>
            </a:r>
            <a:r>
              <a:rPr lang="en-GB" dirty="0"/>
              <a:t>A Honig, 2003)</a:t>
            </a:r>
          </a:p>
        </p:txBody>
      </p:sp>
      <p:pic>
        <p:nvPicPr>
          <p:cNvPr id="8" name="Picture 7">
            <a:extLst>
              <a:ext uri="{FF2B5EF4-FFF2-40B4-BE49-F238E27FC236}">
                <a16:creationId xmlns:a16="http://schemas.microsoft.com/office/drawing/2014/main" id="{34D8C417-D9B1-4F4E-B539-7854CEFB24DE}"/>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 y="0"/>
            <a:ext cx="1025012" cy="2520280"/>
          </a:xfrm>
          <a:prstGeom prst="rect">
            <a:avLst/>
          </a:prstGeom>
        </p:spPr>
      </p:pic>
    </p:spTree>
    <p:extLst>
      <p:ext uri="{BB962C8B-B14F-4D97-AF65-F5344CB8AC3E}">
        <p14:creationId xmlns:p14="http://schemas.microsoft.com/office/powerpoint/2010/main" val="134068505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WordArt 2"/>
          <p:cNvSpPr>
            <a:spLocks noChangeArrowheads="1" noChangeShapeType="1" noTextEdit="1"/>
          </p:cNvSpPr>
          <p:nvPr/>
        </p:nvSpPr>
        <p:spPr bwMode="auto">
          <a:xfrm>
            <a:off x="1712119" y="88902"/>
            <a:ext cx="8753475" cy="430212"/>
          </a:xfrm>
          <a:prstGeom prst="rect">
            <a:avLst/>
          </a:prstGeom>
          <a:noFill/>
          <a:ln>
            <a:noFill/>
          </a:ln>
        </p:spPr>
        <p:style>
          <a:lnRef idx="0">
            <a:scrgbClr r="0" g="0" b="0"/>
          </a:lnRef>
          <a:fillRef idx="0">
            <a:scrgbClr r="0" g="0" b="0"/>
          </a:fillRef>
          <a:effectRef idx="0">
            <a:scrgbClr r="0" g="0" b="0"/>
          </a:effectRef>
          <a:fontRef idx="minor">
            <a:schemeClr val="dk1"/>
          </a:fontRef>
        </p:style>
        <p:txBody>
          <a:bodyPr wrap="none" fromWordArt="1">
            <a:prstTxWarp prst="textPlain">
              <a:avLst>
                <a:gd name="adj" fmla="val 50000"/>
              </a:avLst>
            </a:prstTxWarp>
          </a:bodyPr>
          <a:lstStyle/>
          <a:p>
            <a:pPr algn="ctr"/>
            <a:r>
              <a:rPr lang="en-US" kern="10" dirty="0">
                <a:ln w="9525">
                  <a:solidFill>
                    <a:schemeClr val="tx1"/>
                  </a:solidFill>
                  <a:round/>
                  <a:headEnd/>
                  <a:tailEnd/>
                </a:ln>
                <a:latin typeface="Arial" panose="020B0604020202020204" pitchFamily="34" charset="0"/>
                <a:cs typeface="Arial" panose="020B0604020202020204" pitchFamily="34" charset="0"/>
              </a:rPr>
              <a:t>DEPRESI &amp; PENYAKIT FISIK</a:t>
            </a:r>
          </a:p>
        </p:txBody>
      </p:sp>
      <p:sp>
        <p:nvSpPr>
          <p:cNvPr id="19459" name="Rectangle 3"/>
          <p:cNvSpPr>
            <a:spLocks noChangeArrowheads="1"/>
          </p:cNvSpPr>
          <p:nvPr/>
        </p:nvSpPr>
        <p:spPr bwMode="auto">
          <a:xfrm>
            <a:off x="7315201" y="6553200"/>
            <a:ext cx="3675063" cy="304800"/>
          </a:xfrm>
          <a:prstGeom prst="rect">
            <a:avLst/>
          </a:prstGeom>
          <a:noFill/>
          <a:ln w="9525">
            <a:noFill/>
            <a:miter lim="800000"/>
            <a:headEnd/>
            <a:tailEnd/>
          </a:ln>
        </p:spPr>
        <p:txBody>
          <a:bodyPr>
            <a:spAutoFit/>
          </a:bodyPr>
          <a:lstStyle/>
          <a:p>
            <a:pPr algn="ctr" eaLnBrk="1" hangingPunct="1"/>
            <a:r>
              <a:rPr lang="es-ES" sz="1400" b="1">
                <a:latin typeface="Arial" pitchFamily="34" charset="0"/>
              </a:rPr>
              <a:t>WHO, 2003,</a:t>
            </a:r>
            <a:endParaRPr lang="en-US" sz="1400" b="1">
              <a:latin typeface="Arial" pitchFamily="34" charset="0"/>
            </a:endParaRPr>
          </a:p>
        </p:txBody>
      </p:sp>
      <p:grpSp>
        <p:nvGrpSpPr>
          <p:cNvPr id="2" name="Group 4"/>
          <p:cNvGrpSpPr>
            <a:grpSpLocks/>
          </p:cNvGrpSpPr>
          <p:nvPr/>
        </p:nvGrpSpPr>
        <p:grpSpPr bwMode="auto">
          <a:xfrm>
            <a:off x="1524000" y="5276850"/>
            <a:ext cx="11296650" cy="533400"/>
            <a:chOff x="0" y="3297"/>
            <a:chExt cx="7116" cy="336"/>
          </a:xfrm>
        </p:grpSpPr>
        <p:sp>
          <p:nvSpPr>
            <p:cNvPr id="19461" name="Rectangle 5"/>
            <p:cNvSpPr>
              <a:spLocks noChangeArrowheads="1"/>
            </p:cNvSpPr>
            <p:nvPr/>
          </p:nvSpPr>
          <p:spPr bwMode="auto">
            <a:xfrm>
              <a:off x="72" y="3352"/>
              <a:ext cx="4968" cy="264"/>
            </a:xfrm>
            <a:prstGeom prst="rect">
              <a:avLst/>
            </a:prstGeom>
            <a:solidFill>
              <a:srgbClr val="D40448"/>
            </a:solidFill>
            <a:ln w="9525">
              <a:solidFill>
                <a:schemeClr val="tx1"/>
              </a:solidFill>
              <a:miter lim="800000"/>
              <a:headEnd/>
              <a:tailEnd/>
            </a:ln>
          </p:spPr>
          <p:txBody>
            <a:bodyPr wrap="none" anchor="ctr"/>
            <a:lstStyle/>
            <a:p>
              <a:endParaRPr lang="en-US">
                <a:latin typeface="Arial" pitchFamily="34" charset="0"/>
              </a:endParaRPr>
            </a:p>
          </p:txBody>
        </p:sp>
        <p:sp>
          <p:nvSpPr>
            <p:cNvPr id="256006" name="Text Box 6"/>
            <p:cNvSpPr txBox="1">
              <a:spLocks noChangeArrowheads="1"/>
            </p:cNvSpPr>
            <p:nvPr/>
          </p:nvSpPr>
          <p:spPr bwMode="auto">
            <a:xfrm>
              <a:off x="5004" y="3316"/>
              <a:ext cx="2112" cy="308"/>
            </a:xfrm>
            <a:prstGeom prst="rect">
              <a:avLst/>
            </a:prstGeom>
            <a:noFill/>
            <a:ln w="9525">
              <a:noFill/>
              <a:miter lim="800000"/>
              <a:headEnd/>
              <a:tailEnd/>
            </a:ln>
            <a:effectLst/>
          </p:spPr>
          <p:txBody>
            <a:bodyPr>
              <a:spAutoFit/>
            </a:bodyPr>
            <a:lstStyle/>
            <a:p>
              <a:pPr eaLnBrk="1" hangingPunct="1">
                <a:spcBef>
                  <a:spcPct val="50000"/>
                </a:spcBef>
                <a:defRPr/>
              </a:pPr>
              <a:r>
                <a:rPr lang="en-GB" b="1">
                  <a:effectLst>
                    <a:outerShdw blurRad="38100" dist="38100" dir="2700000" algn="tl">
                      <a:srgbClr val="C0C0C0"/>
                    </a:outerShdw>
                  </a:effectLst>
                  <a:latin typeface="Arial Narrow" pitchFamily="34" charset="0"/>
                </a:rPr>
                <a:t>&gt;</a:t>
              </a:r>
              <a:r>
                <a:rPr lang="en-GB" sz="1400" b="1">
                  <a:effectLst>
                    <a:outerShdw blurRad="38100" dist="38100" dir="2700000" algn="tl">
                      <a:srgbClr val="C0C0C0"/>
                    </a:outerShdw>
                  </a:effectLst>
                  <a:latin typeface="Arial Narrow" pitchFamily="34" charset="0"/>
                </a:rPr>
                <a:t> </a:t>
              </a:r>
              <a:r>
                <a:rPr lang="en-GB" sz="2600" b="1">
                  <a:effectLst>
                    <a:outerShdw blurRad="38100" dist="38100" dir="2700000" algn="tl">
                      <a:srgbClr val="C0C0C0"/>
                    </a:outerShdw>
                  </a:effectLst>
                  <a:latin typeface="Arial Narrow" pitchFamily="34" charset="0"/>
                </a:rPr>
                <a:t>46%</a:t>
              </a:r>
            </a:p>
          </p:txBody>
        </p:sp>
        <p:sp>
          <p:nvSpPr>
            <p:cNvPr id="256007" name="Rectangle 7"/>
            <p:cNvSpPr>
              <a:spLocks noChangeArrowheads="1"/>
            </p:cNvSpPr>
            <p:nvPr/>
          </p:nvSpPr>
          <p:spPr bwMode="auto">
            <a:xfrm>
              <a:off x="0" y="3297"/>
              <a:ext cx="559" cy="336"/>
            </a:xfrm>
            <a:prstGeom prst="rect">
              <a:avLst/>
            </a:prstGeom>
            <a:noFill/>
            <a:ln w="9525">
              <a:noFill/>
              <a:miter lim="800000"/>
              <a:headEnd/>
              <a:tailEnd/>
            </a:ln>
            <a:effectLst/>
          </p:spPr>
          <p:txBody>
            <a:bodyPr wrap="none">
              <a:spAutoFit/>
            </a:bodyPr>
            <a:lstStyle/>
            <a:p>
              <a:pPr eaLnBrk="1" hangingPunct="1">
                <a:spcBef>
                  <a:spcPct val="50000"/>
                </a:spcBef>
              </a:pPr>
              <a:r>
                <a:rPr lang="en-GB" sz="2900" b="1" dirty="0">
                  <a:solidFill>
                    <a:schemeClr val="bg1"/>
                  </a:solidFill>
                  <a:effectLst>
                    <a:outerShdw blurRad="38100" dist="38100" dir="2700000" algn="tl">
                      <a:srgbClr val="000000"/>
                    </a:outerShdw>
                  </a:effectLst>
                  <a:latin typeface="Arial Narrow" pitchFamily="34" charset="0"/>
                </a:rPr>
                <a:t> TBC</a:t>
              </a:r>
            </a:p>
          </p:txBody>
        </p:sp>
      </p:grpSp>
      <p:sp>
        <p:nvSpPr>
          <p:cNvPr id="19464" name="Rectangle 8"/>
          <p:cNvSpPr>
            <a:spLocks noChangeArrowheads="1"/>
          </p:cNvSpPr>
          <p:nvPr/>
        </p:nvSpPr>
        <p:spPr bwMode="auto">
          <a:xfrm>
            <a:off x="1619251" y="1204913"/>
            <a:ext cx="5019675" cy="419100"/>
          </a:xfrm>
          <a:prstGeom prst="rect">
            <a:avLst/>
          </a:prstGeom>
          <a:solidFill>
            <a:srgbClr val="0066CC"/>
          </a:solidFill>
          <a:ln w="9525">
            <a:solidFill>
              <a:schemeClr val="tx1"/>
            </a:solidFill>
            <a:miter lim="800000"/>
            <a:headEnd/>
            <a:tailEnd/>
          </a:ln>
        </p:spPr>
        <p:txBody>
          <a:bodyPr wrap="none" anchor="ctr"/>
          <a:lstStyle/>
          <a:p>
            <a:endParaRPr lang="en-US">
              <a:latin typeface="Arial" pitchFamily="34" charset="0"/>
            </a:endParaRPr>
          </a:p>
        </p:txBody>
      </p:sp>
      <p:grpSp>
        <p:nvGrpSpPr>
          <p:cNvPr id="3" name="Group 9"/>
          <p:cNvGrpSpPr>
            <a:grpSpLocks/>
          </p:cNvGrpSpPr>
          <p:nvPr/>
        </p:nvGrpSpPr>
        <p:grpSpPr bwMode="auto">
          <a:xfrm>
            <a:off x="1504950" y="1125538"/>
            <a:ext cx="8458200" cy="533400"/>
            <a:chOff x="-12" y="670"/>
            <a:chExt cx="5328" cy="336"/>
          </a:xfrm>
        </p:grpSpPr>
        <p:sp>
          <p:nvSpPr>
            <p:cNvPr id="256010" name="Text Box 10"/>
            <p:cNvSpPr txBox="1">
              <a:spLocks noChangeArrowheads="1"/>
            </p:cNvSpPr>
            <p:nvPr/>
          </p:nvSpPr>
          <p:spPr bwMode="auto">
            <a:xfrm>
              <a:off x="3204" y="680"/>
              <a:ext cx="2112" cy="308"/>
            </a:xfrm>
            <a:prstGeom prst="rect">
              <a:avLst/>
            </a:prstGeom>
            <a:noFill/>
            <a:ln w="9525">
              <a:noFill/>
              <a:miter lim="800000"/>
              <a:headEnd/>
              <a:tailEnd/>
            </a:ln>
            <a:effectLst/>
          </p:spPr>
          <p:txBody>
            <a:bodyPr>
              <a:spAutoFit/>
            </a:bodyPr>
            <a:lstStyle/>
            <a:p>
              <a:pPr eaLnBrk="1" hangingPunct="1">
                <a:spcBef>
                  <a:spcPct val="50000"/>
                </a:spcBef>
                <a:defRPr/>
              </a:pPr>
              <a:r>
                <a:rPr lang="en-GB" b="1">
                  <a:effectLst>
                    <a:outerShdw blurRad="38100" dist="38100" dir="2700000" algn="tl">
                      <a:srgbClr val="C0C0C0"/>
                    </a:outerShdw>
                  </a:effectLst>
                  <a:latin typeface="Arial Narrow" pitchFamily="34" charset="0"/>
                </a:rPr>
                <a:t>&gt; </a:t>
              </a:r>
              <a:r>
                <a:rPr lang="en-GB" sz="2600" b="1">
                  <a:effectLst>
                    <a:outerShdw blurRad="38100" dist="38100" dir="2700000" algn="tl">
                      <a:srgbClr val="C0C0C0"/>
                    </a:outerShdw>
                  </a:effectLst>
                  <a:latin typeface="Arial Narrow" pitchFamily="34" charset="0"/>
                </a:rPr>
                <a:t>29%</a:t>
              </a:r>
            </a:p>
          </p:txBody>
        </p:sp>
        <p:sp>
          <p:nvSpPr>
            <p:cNvPr id="256011" name="Text Box 11"/>
            <p:cNvSpPr txBox="1">
              <a:spLocks noChangeArrowheads="1"/>
            </p:cNvSpPr>
            <p:nvPr/>
          </p:nvSpPr>
          <p:spPr bwMode="auto">
            <a:xfrm>
              <a:off x="-12" y="670"/>
              <a:ext cx="3744" cy="336"/>
            </a:xfrm>
            <a:prstGeom prst="rect">
              <a:avLst/>
            </a:prstGeom>
            <a:noFill/>
            <a:ln w="9525">
              <a:noFill/>
              <a:miter lim="800000"/>
              <a:headEnd/>
              <a:tailEnd/>
            </a:ln>
            <a:effectLst/>
          </p:spPr>
          <p:txBody>
            <a:bodyPr>
              <a:spAutoFit/>
            </a:bodyPr>
            <a:lstStyle/>
            <a:p>
              <a:pPr eaLnBrk="1" hangingPunct="1">
                <a:spcBef>
                  <a:spcPct val="50000"/>
                </a:spcBef>
              </a:pPr>
              <a:r>
                <a:rPr lang="en-GB" sz="2900" b="1" dirty="0">
                  <a:solidFill>
                    <a:schemeClr val="bg1"/>
                  </a:solidFill>
                  <a:effectLst>
                    <a:outerShdw blurRad="38100" dist="38100" dir="2700000" algn="tl">
                      <a:srgbClr val="000000"/>
                    </a:outerShdw>
                  </a:effectLst>
                  <a:latin typeface="Arial Narrow" pitchFamily="34" charset="0"/>
                </a:rPr>
                <a:t> </a:t>
              </a:r>
              <a:r>
                <a:rPr lang="en-GB" sz="2900" b="1" dirty="0" err="1">
                  <a:solidFill>
                    <a:schemeClr val="bg1"/>
                  </a:solidFill>
                  <a:effectLst>
                    <a:outerShdw blurRad="38100" dist="38100" dir="2700000" algn="tl">
                      <a:srgbClr val="000000"/>
                    </a:outerShdw>
                  </a:effectLst>
                  <a:latin typeface="Arial Narrow" pitchFamily="34" charset="0"/>
                </a:rPr>
                <a:t>Hipertensi</a:t>
              </a:r>
              <a:r>
                <a:rPr lang="en-GB" sz="2900" b="1" dirty="0">
                  <a:effectLst>
                    <a:outerShdw blurRad="38100" dist="38100" dir="2700000" algn="tl">
                      <a:srgbClr val="000000"/>
                    </a:outerShdw>
                  </a:effectLst>
                  <a:latin typeface="Arial Narrow" pitchFamily="34" charset="0"/>
                </a:rPr>
                <a:t> </a:t>
              </a:r>
            </a:p>
          </p:txBody>
        </p:sp>
      </p:grpSp>
      <p:sp>
        <p:nvSpPr>
          <p:cNvPr id="19468" name="Rectangle 12"/>
          <p:cNvSpPr>
            <a:spLocks noChangeArrowheads="1"/>
          </p:cNvSpPr>
          <p:nvPr/>
        </p:nvSpPr>
        <p:spPr bwMode="auto">
          <a:xfrm>
            <a:off x="1619251" y="2392363"/>
            <a:ext cx="5191125" cy="419100"/>
          </a:xfrm>
          <a:prstGeom prst="rect">
            <a:avLst/>
          </a:prstGeom>
          <a:solidFill>
            <a:srgbClr val="008000"/>
          </a:solidFill>
          <a:ln w="9525">
            <a:solidFill>
              <a:schemeClr val="tx1"/>
            </a:solidFill>
            <a:miter lim="800000"/>
            <a:headEnd/>
            <a:tailEnd/>
          </a:ln>
        </p:spPr>
        <p:txBody>
          <a:bodyPr wrap="none" anchor="ctr"/>
          <a:lstStyle/>
          <a:p>
            <a:endParaRPr lang="en-US">
              <a:latin typeface="Arial" pitchFamily="34" charset="0"/>
            </a:endParaRPr>
          </a:p>
        </p:txBody>
      </p:sp>
      <p:sp>
        <p:nvSpPr>
          <p:cNvPr id="256013" name="Text Box 13"/>
          <p:cNvSpPr txBox="1">
            <a:spLocks noChangeArrowheads="1"/>
          </p:cNvSpPr>
          <p:nvPr/>
        </p:nvSpPr>
        <p:spPr bwMode="auto">
          <a:xfrm>
            <a:off x="2495550" y="2087563"/>
            <a:ext cx="3124200" cy="457200"/>
          </a:xfrm>
          <a:prstGeom prst="rect">
            <a:avLst/>
          </a:prstGeom>
          <a:noFill/>
          <a:ln w="9525">
            <a:noFill/>
            <a:miter lim="800000"/>
            <a:headEnd/>
            <a:tailEnd/>
          </a:ln>
          <a:effectLst/>
        </p:spPr>
        <p:txBody>
          <a:bodyPr>
            <a:spAutoFit/>
          </a:bodyPr>
          <a:lstStyle/>
          <a:p>
            <a:pPr eaLnBrk="1" hangingPunct="1">
              <a:spcBef>
                <a:spcPct val="50000"/>
              </a:spcBef>
              <a:defRPr/>
            </a:pPr>
            <a:endParaRPr lang="en-GB" sz="2400">
              <a:solidFill>
                <a:schemeClr val="bg1"/>
              </a:solidFill>
              <a:effectLst>
                <a:outerShdw blurRad="38100" dist="38100" dir="2700000" algn="tl">
                  <a:srgbClr val="C0C0C0"/>
                </a:outerShdw>
              </a:effectLst>
              <a:latin typeface="Times New Roman" pitchFamily="18" charset="0"/>
            </a:endParaRPr>
          </a:p>
        </p:txBody>
      </p:sp>
      <p:sp>
        <p:nvSpPr>
          <p:cNvPr id="256014" name="Text Box 14"/>
          <p:cNvSpPr txBox="1">
            <a:spLocks noChangeArrowheads="1"/>
          </p:cNvSpPr>
          <p:nvPr/>
        </p:nvSpPr>
        <p:spPr bwMode="auto">
          <a:xfrm>
            <a:off x="6781800" y="2316163"/>
            <a:ext cx="3352800" cy="488950"/>
          </a:xfrm>
          <a:prstGeom prst="rect">
            <a:avLst/>
          </a:prstGeom>
          <a:noFill/>
          <a:ln w="9525">
            <a:noFill/>
            <a:miter lim="800000"/>
            <a:headEnd/>
            <a:tailEnd/>
          </a:ln>
          <a:effectLst/>
        </p:spPr>
        <p:txBody>
          <a:bodyPr>
            <a:spAutoFit/>
          </a:bodyPr>
          <a:lstStyle/>
          <a:p>
            <a:pPr eaLnBrk="1" hangingPunct="1">
              <a:spcBef>
                <a:spcPct val="50000"/>
              </a:spcBef>
              <a:defRPr/>
            </a:pPr>
            <a:r>
              <a:rPr lang="en-GB" b="1">
                <a:effectLst>
                  <a:outerShdw blurRad="38100" dist="38100" dir="2700000" algn="tl">
                    <a:srgbClr val="C0C0C0"/>
                  </a:outerShdw>
                </a:effectLst>
                <a:latin typeface="Arial Narrow" pitchFamily="34" charset="0"/>
              </a:rPr>
              <a:t>&gt; </a:t>
            </a:r>
            <a:r>
              <a:rPr lang="en-GB" sz="2600" b="1">
                <a:effectLst>
                  <a:outerShdw blurRad="38100" dist="38100" dir="2700000" algn="tl">
                    <a:srgbClr val="C0C0C0"/>
                  </a:outerShdw>
                </a:effectLst>
                <a:latin typeface="Arial Narrow" pitchFamily="34" charset="0"/>
              </a:rPr>
              <a:t>30%</a:t>
            </a:r>
          </a:p>
        </p:txBody>
      </p:sp>
      <p:sp>
        <p:nvSpPr>
          <p:cNvPr id="256015" name="Rectangle 15"/>
          <p:cNvSpPr>
            <a:spLocks noChangeArrowheads="1"/>
          </p:cNvSpPr>
          <p:nvPr/>
        </p:nvSpPr>
        <p:spPr bwMode="auto">
          <a:xfrm>
            <a:off x="1524001" y="2300288"/>
            <a:ext cx="1427163" cy="533400"/>
          </a:xfrm>
          <a:prstGeom prst="rect">
            <a:avLst/>
          </a:prstGeom>
          <a:noFill/>
          <a:ln w="9525">
            <a:noFill/>
            <a:miter lim="800000"/>
            <a:headEnd/>
            <a:tailEnd/>
          </a:ln>
          <a:effectLst/>
        </p:spPr>
        <p:txBody>
          <a:bodyPr wrap="none">
            <a:spAutoFit/>
          </a:bodyPr>
          <a:lstStyle/>
          <a:p>
            <a:pPr eaLnBrk="1" hangingPunct="1">
              <a:spcBef>
                <a:spcPct val="50000"/>
              </a:spcBef>
            </a:pPr>
            <a:r>
              <a:rPr lang="en-GB" sz="2900" b="1" dirty="0">
                <a:effectLst>
                  <a:outerShdw blurRad="38100" dist="38100" dir="2700000" algn="tl">
                    <a:srgbClr val="000000"/>
                  </a:outerShdw>
                </a:effectLst>
                <a:latin typeface="Arial Narrow" pitchFamily="34" charset="0"/>
              </a:rPr>
              <a:t> </a:t>
            </a:r>
            <a:r>
              <a:rPr lang="en-GB" sz="2900" b="1" dirty="0" err="1">
                <a:solidFill>
                  <a:schemeClr val="bg1"/>
                </a:solidFill>
                <a:effectLst>
                  <a:outerShdw blurRad="38100" dist="38100" dir="2700000" algn="tl">
                    <a:srgbClr val="000000"/>
                  </a:outerShdw>
                </a:effectLst>
                <a:latin typeface="Arial Narrow" pitchFamily="34" charset="0"/>
              </a:rPr>
              <a:t>Epilepsi</a:t>
            </a:r>
            <a:endParaRPr lang="en-GB" sz="2900" b="1" dirty="0">
              <a:solidFill>
                <a:schemeClr val="bg1"/>
              </a:solidFill>
              <a:effectLst>
                <a:outerShdw blurRad="38100" dist="38100" dir="2700000" algn="tl">
                  <a:srgbClr val="000000"/>
                </a:outerShdw>
              </a:effectLst>
              <a:latin typeface="Arial Narrow" pitchFamily="34" charset="0"/>
            </a:endParaRPr>
          </a:p>
        </p:txBody>
      </p:sp>
      <p:grpSp>
        <p:nvGrpSpPr>
          <p:cNvPr id="4" name="Group 16"/>
          <p:cNvGrpSpPr>
            <a:grpSpLocks/>
          </p:cNvGrpSpPr>
          <p:nvPr/>
        </p:nvGrpSpPr>
        <p:grpSpPr bwMode="auto">
          <a:xfrm>
            <a:off x="1524000" y="2868614"/>
            <a:ext cx="8763000" cy="555625"/>
            <a:chOff x="0" y="1807"/>
            <a:chExt cx="5520" cy="350"/>
          </a:xfrm>
        </p:grpSpPr>
        <p:sp>
          <p:nvSpPr>
            <p:cNvPr id="19473" name="Rectangle 17"/>
            <p:cNvSpPr>
              <a:spLocks noChangeArrowheads="1"/>
            </p:cNvSpPr>
            <p:nvPr/>
          </p:nvSpPr>
          <p:spPr bwMode="auto">
            <a:xfrm>
              <a:off x="60" y="1867"/>
              <a:ext cx="3348" cy="264"/>
            </a:xfrm>
            <a:prstGeom prst="rect">
              <a:avLst/>
            </a:prstGeom>
            <a:solidFill>
              <a:srgbClr val="00E400"/>
            </a:solidFill>
            <a:ln w="9525">
              <a:solidFill>
                <a:schemeClr val="tx1"/>
              </a:solidFill>
              <a:miter lim="800000"/>
              <a:headEnd/>
              <a:tailEnd/>
            </a:ln>
          </p:spPr>
          <p:txBody>
            <a:bodyPr wrap="none" anchor="ctr"/>
            <a:lstStyle/>
            <a:p>
              <a:endParaRPr lang="en-US">
                <a:latin typeface="Arial" pitchFamily="34" charset="0"/>
              </a:endParaRPr>
            </a:p>
          </p:txBody>
        </p:sp>
        <p:sp>
          <p:nvSpPr>
            <p:cNvPr id="256018" name="Text Box 18"/>
            <p:cNvSpPr txBox="1">
              <a:spLocks noChangeArrowheads="1"/>
            </p:cNvSpPr>
            <p:nvPr/>
          </p:nvSpPr>
          <p:spPr bwMode="auto">
            <a:xfrm>
              <a:off x="3408" y="1807"/>
              <a:ext cx="2112" cy="308"/>
            </a:xfrm>
            <a:prstGeom prst="rect">
              <a:avLst/>
            </a:prstGeom>
            <a:noFill/>
            <a:ln w="9525">
              <a:noFill/>
              <a:miter lim="800000"/>
              <a:headEnd/>
              <a:tailEnd/>
            </a:ln>
            <a:effectLst/>
          </p:spPr>
          <p:txBody>
            <a:bodyPr>
              <a:spAutoFit/>
            </a:bodyPr>
            <a:lstStyle/>
            <a:p>
              <a:pPr eaLnBrk="1" hangingPunct="1">
                <a:spcBef>
                  <a:spcPct val="50000"/>
                </a:spcBef>
                <a:defRPr/>
              </a:pPr>
              <a:r>
                <a:rPr lang="en-GB" b="1">
                  <a:effectLst>
                    <a:outerShdw blurRad="38100" dist="38100" dir="2700000" algn="tl">
                      <a:srgbClr val="C0C0C0"/>
                    </a:outerShdw>
                  </a:effectLst>
                  <a:latin typeface="Arial Narrow" pitchFamily="34" charset="0"/>
                </a:rPr>
                <a:t>&gt; to </a:t>
              </a:r>
              <a:r>
                <a:rPr lang="en-GB" sz="2600" b="1">
                  <a:effectLst>
                    <a:outerShdw blurRad="38100" dist="38100" dir="2700000" algn="tl">
                      <a:srgbClr val="C0C0C0"/>
                    </a:outerShdw>
                  </a:effectLst>
                  <a:latin typeface="Arial Narrow" pitchFamily="34" charset="0"/>
                </a:rPr>
                <a:t>31%</a:t>
              </a:r>
            </a:p>
          </p:txBody>
        </p:sp>
        <p:sp>
          <p:nvSpPr>
            <p:cNvPr id="256019" name="Rectangle 19"/>
            <p:cNvSpPr>
              <a:spLocks noChangeArrowheads="1"/>
            </p:cNvSpPr>
            <p:nvPr/>
          </p:nvSpPr>
          <p:spPr bwMode="auto">
            <a:xfrm>
              <a:off x="0" y="1821"/>
              <a:ext cx="761" cy="336"/>
            </a:xfrm>
            <a:prstGeom prst="rect">
              <a:avLst/>
            </a:prstGeom>
            <a:noFill/>
            <a:ln w="9525">
              <a:noFill/>
              <a:miter lim="800000"/>
              <a:headEnd/>
              <a:tailEnd/>
            </a:ln>
            <a:effectLst/>
          </p:spPr>
          <p:txBody>
            <a:bodyPr wrap="none">
              <a:spAutoFit/>
            </a:bodyPr>
            <a:lstStyle/>
            <a:p>
              <a:pPr eaLnBrk="1" hangingPunct="1">
                <a:spcBef>
                  <a:spcPct val="50000"/>
                </a:spcBef>
              </a:pPr>
              <a:r>
                <a:rPr lang="en-GB" sz="2900" b="1" dirty="0">
                  <a:solidFill>
                    <a:schemeClr val="bg1"/>
                  </a:solidFill>
                  <a:effectLst>
                    <a:outerShdw blurRad="38100" dist="38100" dir="2700000" algn="tl">
                      <a:srgbClr val="000000"/>
                    </a:outerShdw>
                  </a:effectLst>
                  <a:latin typeface="Arial Narrow" pitchFamily="34" charset="0"/>
                </a:rPr>
                <a:t> Stroke</a:t>
              </a:r>
            </a:p>
          </p:txBody>
        </p:sp>
      </p:grpSp>
      <p:sp>
        <p:nvSpPr>
          <p:cNvPr id="19476" name="Rectangle 20"/>
          <p:cNvSpPr>
            <a:spLocks noChangeArrowheads="1"/>
          </p:cNvSpPr>
          <p:nvPr/>
        </p:nvSpPr>
        <p:spPr bwMode="auto">
          <a:xfrm>
            <a:off x="1619250" y="4144963"/>
            <a:ext cx="5632450" cy="419100"/>
          </a:xfrm>
          <a:prstGeom prst="rect">
            <a:avLst/>
          </a:prstGeom>
          <a:solidFill>
            <a:srgbClr val="FF9933"/>
          </a:solidFill>
          <a:ln w="9525">
            <a:solidFill>
              <a:schemeClr val="tx1"/>
            </a:solidFill>
            <a:miter lim="800000"/>
            <a:headEnd/>
            <a:tailEnd/>
          </a:ln>
        </p:spPr>
        <p:txBody>
          <a:bodyPr wrap="none" anchor="ctr"/>
          <a:lstStyle/>
          <a:p>
            <a:endParaRPr lang="en-US">
              <a:latin typeface="Arial" pitchFamily="34" charset="0"/>
            </a:endParaRPr>
          </a:p>
        </p:txBody>
      </p:sp>
      <p:sp>
        <p:nvSpPr>
          <p:cNvPr id="256021" name="Text Box 21"/>
          <p:cNvSpPr txBox="1">
            <a:spLocks noChangeArrowheads="1"/>
          </p:cNvSpPr>
          <p:nvPr/>
        </p:nvSpPr>
        <p:spPr bwMode="auto">
          <a:xfrm>
            <a:off x="7239000" y="4056063"/>
            <a:ext cx="3352800" cy="488950"/>
          </a:xfrm>
          <a:prstGeom prst="rect">
            <a:avLst/>
          </a:prstGeom>
          <a:noFill/>
          <a:ln w="9525">
            <a:noFill/>
            <a:miter lim="800000"/>
            <a:headEnd/>
            <a:tailEnd/>
          </a:ln>
          <a:effectLst/>
        </p:spPr>
        <p:txBody>
          <a:bodyPr>
            <a:spAutoFit/>
          </a:bodyPr>
          <a:lstStyle/>
          <a:p>
            <a:pPr eaLnBrk="1" hangingPunct="1">
              <a:spcBef>
                <a:spcPct val="50000"/>
              </a:spcBef>
              <a:defRPr/>
            </a:pPr>
            <a:r>
              <a:rPr lang="en-GB" b="1">
                <a:effectLst>
                  <a:outerShdw blurRad="38100" dist="38100" dir="2700000" algn="tl">
                    <a:srgbClr val="C0C0C0"/>
                  </a:outerShdw>
                </a:effectLst>
                <a:latin typeface="Arial Narrow" pitchFamily="34" charset="0"/>
              </a:rPr>
              <a:t>&gt; </a:t>
            </a:r>
            <a:r>
              <a:rPr lang="en-GB" sz="2600" b="1">
                <a:effectLst>
                  <a:outerShdw blurRad="38100" dist="38100" dir="2700000" algn="tl">
                    <a:srgbClr val="C0C0C0"/>
                  </a:outerShdw>
                </a:effectLst>
                <a:latin typeface="Arial Narrow" pitchFamily="34" charset="0"/>
              </a:rPr>
              <a:t>33%</a:t>
            </a:r>
          </a:p>
        </p:txBody>
      </p:sp>
      <p:sp>
        <p:nvSpPr>
          <p:cNvPr id="256022" name="Rectangle 22"/>
          <p:cNvSpPr>
            <a:spLocks noChangeArrowheads="1"/>
          </p:cNvSpPr>
          <p:nvPr/>
        </p:nvSpPr>
        <p:spPr bwMode="auto">
          <a:xfrm>
            <a:off x="1524001" y="4062413"/>
            <a:ext cx="1292225" cy="533400"/>
          </a:xfrm>
          <a:prstGeom prst="rect">
            <a:avLst/>
          </a:prstGeom>
          <a:noFill/>
          <a:ln w="9525">
            <a:noFill/>
            <a:miter lim="800000"/>
            <a:headEnd/>
            <a:tailEnd/>
          </a:ln>
          <a:effectLst/>
        </p:spPr>
        <p:txBody>
          <a:bodyPr wrap="none">
            <a:spAutoFit/>
          </a:bodyPr>
          <a:lstStyle/>
          <a:p>
            <a:pPr eaLnBrk="1" hangingPunct="1">
              <a:spcBef>
                <a:spcPct val="50000"/>
              </a:spcBef>
            </a:pPr>
            <a:r>
              <a:rPr lang="en-GB" sz="2900" b="1" dirty="0">
                <a:solidFill>
                  <a:schemeClr val="bg1"/>
                </a:solidFill>
                <a:effectLst>
                  <a:outerShdw blurRad="38100" dist="38100" dir="2700000" algn="tl">
                    <a:srgbClr val="000000"/>
                  </a:outerShdw>
                </a:effectLst>
                <a:latin typeface="Arial Narrow" pitchFamily="34" charset="0"/>
              </a:rPr>
              <a:t> </a:t>
            </a:r>
            <a:r>
              <a:rPr lang="en-GB" sz="2900" b="1" dirty="0" err="1">
                <a:solidFill>
                  <a:schemeClr val="bg1"/>
                </a:solidFill>
                <a:effectLst>
                  <a:outerShdw blurRad="38100" dist="38100" dir="2700000" algn="tl">
                    <a:srgbClr val="000000"/>
                  </a:outerShdw>
                </a:effectLst>
                <a:latin typeface="Arial Narrow" pitchFamily="34" charset="0"/>
              </a:rPr>
              <a:t>Kanker</a:t>
            </a:r>
            <a:endParaRPr lang="en-GB" sz="2900" b="1" dirty="0">
              <a:solidFill>
                <a:schemeClr val="bg1"/>
              </a:solidFill>
              <a:effectLst>
                <a:outerShdw blurRad="38100" dist="38100" dir="2700000" algn="tl">
                  <a:srgbClr val="000000"/>
                </a:outerShdw>
              </a:effectLst>
              <a:latin typeface="Arial Narrow" pitchFamily="34" charset="0"/>
            </a:endParaRPr>
          </a:p>
        </p:txBody>
      </p:sp>
      <p:sp>
        <p:nvSpPr>
          <p:cNvPr id="19479" name="Rectangle 23"/>
          <p:cNvSpPr>
            <a:spLocks noChangeArrowheads="1"/>
          </p:cNvSpPr>
          <p:nvPr/>
        </p:nvSpPr>
        <p:spPr bwMode="auto">
          <a:xfrm>
            <a:off x="1638301" y="4754563"/>
            <a:ext cx="7648575" cy="419100"/>
          </a:xfrm>
          <a:prstGeom prst="rect">
            <a:avLst/>
          </a:prstGeom>
          <a:solidFill>
            <a:srgbClr val="FF0000"/>
          </a:solidFill>
          <a:ln w="9525">
            <a:solidFill>
              <a:schemeClr val="tx1"/>
            </a:solidFill>
            <a:miter lim="800000"/>
            <a:headEnd/>
            <a:tailEnd/>
          </a:ln>
        </p:spPr>
        <p:txBody>
          <a:bodyPr wrap="none" anchor="ctr"/>
          <a:lstStyle/>
          <a:p>
            <a:endParaRPr lang="en-US">
              <a:latin typeface="Arial" pitchFamily="34" charset="0"/>
            </a:endParaRPr>
          </a:p>
        </p:txBody>
      </p:sp>
      <p:sp>
        <p:nvSpPr>
          <p:cNvPr id="256024" name="Text Box 24"/>
          <p:cNvSpPr txBox="1">
            <a:spLocks noChangeArrowheads="1"/>
          </p:cNvSpPr>
          <p:nvPr/>
        </p:nvSpPr>
        <p:spPr bwMode="auto">
          <a:xfrm>
            <a:off x="9296400" y="4684713"/>
            <a:ext cx="3352800" cy="488950"/>
          </a:xfrm>
          <a:prstGeom prst="rect">
            <a:avLst/>
          </a:prstGeom>
          <a:noFill/>
          <a:ln w="9525">
            <a:noFill/>
            <a:miter lim="800000"/>
            <a:headEnd/>
            <a:tailEnd/>
          </a:ln>
          <a:effectLst/>
        </p:spPr>
        <p:txBody>
          <a:bodyPr>
            <a:spAutoFit/>
          </a:bodyPr>
          <a:lstStyle/>
          <a:p>
            <a:pPr eaLnBrk="1" hangingPunct="1">
              <a:spcBef>
                <a:spcPct val="50000"/>
              </a:spcBef>
              <a:defRPr/>
            </a:pPr>
            <a:r>
              <a:rPr lang="en-GB" b="1">
                <a:effectLst>
                  <a:outerShdw blurRad="38100" dist="38100" dir="2700000" algn="tl">
                    <a:srgbClr val="C0C0C0"/>
                  </a:outerShdw>
                </a:effectLst>
                <a:latin typeface="Arial Narrow" pitchFamily="34" charset="0"/>
              </a:rPr>
              <a:t>&gt; </a:t>
            </a:r>
            <a:r>
              <a:rPr lang="en-GB" sz="2600" b="1">
                <a:effectLst>
                  <a:outerShdw blurRad="38100" dist="38100" dir="2700000" algn="tl">
                    <a:srgbClr val="C0C0C0"/>
                  </a:outerShdw>
                </a:effectLst>
                <a:latin typeface="Arial Narrow" pitchFamily="34" charset="0"/>
              </a:rPr>
              <a:t>44%</a:t>
            </a:r>
          </a:p>
        </p:txBody>
      </p:sp>
      <p:sp>
        <p:nvSpPr>
          <p:cNvPr id="256025" name="Rectangle 25"/>
          <p:cNvSpPr>
            <a:spLocks noChangeArrowheads="1"/>
          </p:cNvSpPr>
          <p:nvPr/>
        </p:nvSpPr>
        <p:spPr bwMode="auto">
          <a:xfrm>
            <a:off x="1524000" y="4683125"/>
            <a:ext cx="1576388" cy="533400"/>
          </a:xfrm>
          <a:prstGeom prst="rect">
            <a:avLst/>
          </a:prstGeom>
          <a:noFill/>
          <a:ln w="9525">
            <a:noFill/>
            <a:miter lim="800000"/>
            <a:headEnd/>
            <a:tailEnd/>
          </a:ln>
          <a:effectLst/>
        </p:spPr>
        <p:txBody>
          <a:bodyPr wrap="none">
            <a:spAutoFit/>
          </a:bodyPr>
          <a:lstStyle/>
          <a:p>
            <a:pPr eaLnBrk="1" hangingPunct="1">
              <a:spcBef>
                <a:spcPct val="50000"/>
              </a:spcBef>
            </a:pPr>
            <a:r>
              <a:rPr lang="en-GB" sz="2900" b="1" dirty="0">
                <a:solidFill>
                  <a:schemeClr val="bg1"/>
                </a:solidFill>
                <a:effectLst>
                  <a:outerShdw blurRad="38100" dist="38100" dir="2700000" algn="tl">
                    <a:srgbClr val="000000"/>
                  </a:outerShdw>
                </a:effectLst>
                <a:latin typeface="Arial Narrow" pitchFamily="34" charset="0"/>
              </a:rPr>
              <a:t> HIV/AIDS</a:t>
            </a:r>
          </a:p>
        </p:txBody>
      </p:sp>
      <p:sp>
        <p:nvSpPr>
          <p:cNvPr id="19482" name="Rectangle 26"/>
          <p:cNvSpPr>
            <a:spLocks noChangeArrowheads="1"/>
          </p:cNvSpPr>
          <p:nvPr/>
        </p:nvSpPr>
        <p:spPr bwMode="auto">
          <a:xfrm>
            <a:off x="1638301" y="3573463"/>
            <a:ext cx="4816475" cy="419100"/>
          </a:xfrm>
          <a:prstGeom prst="rect">
            <a:avLst/>
          </a:prstGeom>
          <a:solidFill>
            <a:srgbClr val="800080"/>
          </a:solidFill>
          <a:ln w="9525">
            <a:solidFill>
              <a:schemeClr val="tx1"/>
            </a:solidFill>
            <a:miter lim="800000"/>
            <a:headEnd/>
            <a:tailEnd/>
          </a:ln>
        </p:spPr>
        <p:txBody>
          <a:bodyPr wrap="none" anchor="ctr"/>
          <a:lstStyle/>
          <a:p>
            <a:endParaRPr lang="en-US">
              <a:latin typeface="Arial" pitchFamily="34" charset="0"/>
            </a:endParaRPr>
          </a:p>
        </p:txBody>
      </p:sp>
      <p:sp>
        <p:nvSpPr>
          <p:cNvPr id="256027" name="Text Box 27"/>
          <p:cNvSpPr txBox="1">
            <a:spLocks noChangeArrowheads="1"/>
          </p:cNvSpPr>
          <p:nvPr/>
        </p:nvSpPr>
        <p:spPr bwMode="auto">
          <a:xfrm>
            <a:off x="6419850" y="3516313"/>
            <a:ext cx="3352800" cy="488950"/>
          </a:xfrm>
          <a:prstGeom prst="rect">
            <a:avLst/>
          </a:prstGeom>
          <a:noFill/>
          <a:ln w="9525">
            <a:noFill/>
            <a:miter lim="800000"/>
            <a:headEnd/>
            <a:tailEnd/>
          </a:ln>
          <a:effectLst/>
        </p:spPr>
        <p:txBody>
          <a:bodyPr>
            <a:spAutoFit/>
          </a:bodyPr>
          <a:lstStyle/>
          <a:p>
            <a:pPr eaLnBrk="1" hangingPunct="1">
              <a:spcBef>
                <a:spcPct val="50000"/>
              </a:spcBef>
              <a:defRPr/>
            </a:pPr>
            <a:r>
              <a:rPr lang="en-GB" b="1">
                <a:effectLst>
                  <a:outerShdw blurRad="38100" dist="38100" dir="2700000" algn="tl">
                    <a:srgbClr val="C0C0C0"/>
                  </a:outerShdw>
                </a:effectLst>
                <a:latin typeface="Arial Narrow" pitchFamily="34" charset="0"/>
              </a:rPr>
              <a:t>&gt; </a:t>
            </a:r>
            <a:r>
              <a:rPr lang="en-GB" sz="2600" b="1">
                <a:effectLst>
                  <a:outerShdw blurRad="38100" dist="38100" dir="2700000" algn="tl">
                    <a:srgbClr val="C0C0C0"/>
                  </a:outerShdw>
                </a:effectLst>
                <a:latin typeface="Arial Narrow" pitchFamily="34" charset="0"/>
              </a:rPr>
              <a:t>27%</a:t>
            </a:r>
          </a:p>
        </p:txBody>
      </p:sp>
      <p:sp>
        <p:nvSpPr>
          <p:cNvPr id="256028" name="Rectangle 28"/>
          <p:cNvSpPr>
            <a:spLocks noChangeArrowheads="1"/>
          </p:cNvSpPr>
          <p:nvPr/>
        </p:nvSpPr>
        <p:spPr bwMode="auto">
          <a:xfrm>
            <a:off x="1524001" y="3492500"/>
            <a:ext cx="1611313" cy="533400"/>
          </a:xfrm>
          <a:prstGeom prst="rect">
            <a:avLst/>
          </a:prstGeom>
          <a:noFill/>
          <a:ln w="9525">
            <a:noFill/>
            <a:miter lim="800000"/>
            <a:headEnd/>
            <a:tailEnd/>
          </a:ln>
          <a:effectLst/>
        </p:spPr>
        <p:txBody>
          <a:bodyPr wrap="none">
            <a:spAutoFit/>
          </a:bodyPr>
          <a:lstStyle/>
          <a:p>
            <a:pPr eaLnBrk="1" hangingPunct="1">
              <a:spcBef>
                <a:spcPct val="50000"/>
              </a:spcBef>
            </a:pPr>
            <a:r>
              <a:rPr lang="en-GB" sz="2900" b="1" dirty="0">
                <a:solidFill>
                  <a:schemeClr val="bg1"/>
                </a:solidFill>
                <a:effectLst>
                  <a:outerShdw blurRad="38100" dist="38100" dir="2700000" algn="tl">
                    <a:srgbClr val="000000"/>
                  </a:outerShdw>
                </a:effectLst>
                <a:latin typeface="Arial Narrow" pitchFamily="34" charset="0"/>
              </a:rPr>
              <a:t> Diabetes</a:t>
            </a:r>
            <a:r>
              <a:rPr lang="en-GB" sz="2900" b="1" dirty="0">
                <a:effectLst>
                  <a:outerShdw blurRad="38100" dist="38100" dir="2700000" algn="tl">
                    <a:srgbClr val="000000"/>
                  </a:outerShdw>
                </a:effectLst>
                <a:latin typeface="Arial Narrow" pitchFamily="34" charset="0"/>
              </a:rPr>
              <a:t> </a:t>
            </a:r>
          </a:p>
        </p:txBody>
      </p:sp>
      <p:sp>
        <p:nvSpPr>
          <p:cNvPr id="19485" name="Rectangle 29"/>
          <p:cNvSpPr>
            <a:spLocks noChangeArrowheads="1"/>
          </p:cNvSpPr>
          <p:nvPr/>
        </p:nvSpPr>
        <p:spPr bwMode="auto">
          <a:xfrm>
            <a:off x="1619250" y="1782763"/>
            <a:ext cx="3867150" cy="419100"/>
          </a:xfrm>
          <a:prstGeom prst="rect">
            <a:avLst/>
          </a:prstGeom>
          <a:solidFill>
            <a:srgbClr val="0000FF"/>
          </a:solidFill>
          <a:ln w="9525">
            <a:solidFill>
              <a:schemeClr val="tx1"/>
            </a:solidFill>
            <a:miter lim="800000"/>
            <a:headEnd/>
            <a:tailEnd/>
          </a:ln>
        </p:spPr>
        <p:txBody>
          <a:bodyPr wrap="none" anchor="ctr"/>
          <a:lstStyle/>
          <a:p>
            <a:endParaRPr lang="en-US">
              <a:latin typeface="Arial" pitchFamily="34" charset="0"/>
            </a:endParaRPr>
          </a:p>
        </p:txBody>
      </p:sp>
      <p:sp>
        <p:nvSpPr>
          <p:cNvPr id="256030" name="Text Box 30"/>
          <p:cNvSpPr txBox="1">
            <a:spLocks noChangeArrowheads="1"/>
          </p:cNvSpPr>
          <p:nvPr/>
        </p:nvSpPr>
        <p:spPr bwMode="auto">
          <a:xfrm>
            <a:off x="5486400" y="1725613"/>
            <a:ext cx="3352800" cy="488950"/>
          </a:xfrm>
          <a:prstGeom prst="rect">
            <a:avLst/>
          </a:prstGeom>
          <a:noFill/>
          <a:ln w="9525">
            <a:noFill/>
            <a:miter lim="800000"/>
            <a:headEnd/>
            <a:tailEnd/>
          </a:ln>
          <a:effectLst/>
        </p:spPr>
        <p:txBody>
          <a:bodyPr>
            <a:spAutoFit/>
          </a:bodyPr>
          <a:lstStyle/>
          <a:p>
            <a:pPr eaLnBrk="1" hangingPunct="1">
              <a:spcBef>
                <a:spcPct val="50000"/>
              </a:spcBef>
              <a:defRPr/>
            </a:pPr>
            <a:r>
              <a:rPr lang="en-GB" b="1">
                <a:effectLst>
                  <a:outerShdw blurRad="38100" dist="38100" dir="2700000" algn="tl">
                    <a:srgbClr val="C0C0C0"/>
                  </a:outerShdw>
                </a:effectLst>
                <a:latin typeface="Arial Narrow" pitchFamily="34" charset="0"/>
              </a:rPr>
              <a:t>&gt; </a:t>
            </a:r>
            <a:r>
              <a:rPr lang="en-GB" sz="2600" b="1">
                <a:effectLst>
                  <a:outerShdw blurRad="38100" dist="38100" dir="2700000" algn="tl">
                    <a:srgbClr val="C0C0C0"/>
                  </a:outerShdw>
                </a:effectLst>
                <a:latin typeface="Arial Narrow" pitchFamily="34" charset="0"/>
              </a:rPr>
              <a:t>22%</a:t>
            </a:r>
          </a:p>
        </p:txBody>
      </p:sp>
      <p:sp>
        <p:nvSpPr>
          <p:cNvPr id="256031" name="Rectangle 31"/>
          <p:cNvSpPr>
            <a:spLocks noChangeArrowheads="1"/>
          </p:cNvSpPr>
          <p:nvPr/>
        </p:nvSpPr>
        <p:spPr bwMode="auto">
          <a:xfrm>
            <a:off x="1524001" y="1706563"/>
            <a:ext cx="3305175" cy="533400"/>
          </a:xfrm>
          <a:prstGeom prst="rect">
            <a:avLst/>
          </a:prstGeom>
          <a:noFill/>
          <a:ln w="9525">
            <a:noFill/>
            <a:miter lim="800000"/>
            <a:headEnd/>
            <a:tailEnd/>
          </a:ln>
          <a:effectLst/>
        </p:spPr>
        <p:txBody>
          <a:bodyPr>
            <a:spAutoFit/>
          </a:bodyPr>
          <a:lstStyle/>
          <a:p>
            <a:pPr eaLnBrk="1" hangingPunct="1">
              <a:spcBef>
                <a:spcPct val="50000"/>
              </a:spcBef>
            </a:pPr>
            <a:r>
              <a:rPr lang="en-GB" sz="2900" b="1" dirty="0">
                <a:solidFill>
                  <a:schemeClr val="bg1"/>
                </a:solidFill>
                <a:effectLst>
                  <a:outerShdw blurRad="38100" dist="38100" dir="2700000" algn="tl">
                    <a:srgbClr val="000000"/>
                  </a:outerShdw>
                </a:effectLst>
                <a:latin typeface="Arial Narrow" pitchFamily="34" charset="0"/>
              </a:rPr>
              <a:t> </a:t>
            </a:r>
            <a:r>
              <a:rPr lang="en-GB" sz="2900" b="1" dirty="0" err="1">
                <a:solidFill>
                  <a:schemeClr val="bg1"/>
                </a:solidFill>
                <a:effectLst>
                  <a:outerShdw blurRad="38100" dist="38100" dir="2700000" algn="tl">
                    <a:srgbClr val="000000"/>
                  </a:outerShdw>
                </a:effectLst>
                <a:latin typeface="Arial Narrow" pitchFamily="34" charset="0"/>
              </a:rPr>
              <a:t>Infark</a:t>
            </a:r>
            <a:r>
              <a:rPr lang="en-GB" sz="2900" b="1" dirty="0">
                <a:solidFill>
                  <a:schemeClr val="bg1"/>
                </a:solidFill>
                <a:effectLst>
                  <a:outerShdw blurRad="38100" dist="38100" dir="2700000" algn="tl">
                    <a:srgbClr val="000000"/>
                  </a:outerShdw>
                </a:effectLst>
                <a:latin typeface="Arial Narrow" pitchFamily="34" charset="0"/>
              </a:rPr>
              <a:t> </a:t>
            </a:r>
            <a:r>
              <a:rPr lang="en-GB" sz="2900" b="1" dirty="0" err="1">
                <a:solidFill>
                  <a:schemeClr val="bg1"/>
                </a:solidFill>
                <a:effectLst>
                  <a:outerShdw blurRad="38100" dist="38100" dir="2700000" algn="tl">
                    <a:srgbClr val="000000"/>
                  </a:outerShdw>
                </a:effectLst>
                <a:latin typeface="Arial Narrow" pitchFamily="34" charset="0"/>
              </a:rPr>
              <a:t>jantung</a:t>
            </a:r>
            <a:endParaRPr lang="en-GB" sz="2900" b="1" dirty="0">
              <a:solidFill>
                <a:schemeClr val="bg1"/>
              </a:solidFill>
              <a:effectLst>
                <a:outerShdw blurRad="38100" dist="38100" dir="2700000" algn="tl">
                  <a:srgbClr val="000000"/>
                </a:outerShdw>
              </a:effectLst>
              <a:latin typeface="Arial Narrow" pitchFamily="34" charset="0"/>
            </a:endParaRPr>
          </a:p>
        </p:txBody>
      </p:sp>
      <p:sp>
        <p:nvSpPr>
          <p:cNvPr id="19488" name="Text Box 32"/>
          <p:cNvSpPr txBox="1">
            <a:spLocks noChangeArrowheads="1"/>
          </p:cNvSpPr>
          <p:nvPr/>
        </p:nvSpPr>
        <p:spPr bwMode="auto">
          <a:xfrm>
            <a:off x="4086226" y="622300"/>
            <a:ext cx="4005263" cy="579438"/>
          </a:xfrm>
          <a:prstGeom prst="rect">
            <a:avLst/>
          </a:prstGeom>
          <a:noFill/>
          <a:ln w="9525">
            <a:noFill/>
            <a:miter lim="800000"/>
            <a:headEnd/>
            <a:tailEnd/>
          </a:ln>
        </p:spPr>
        <p:txBody>
          <a:bodyPr>
            <a:spAutoFit/>
          </a:bodyPr>
          <a:lstStyle/>
          <a:p>
            <a:pPr algn="ctr" eaLnBrk="1" hangingPunct="1">
              <a:spcBef>
                <a:spcPct val="50000"/>
              </a:spcBef>
            </a:pPr>
            <a:r>
              <a:rPr lang="en-US" sz="3200" b="1">
                <a:latin typeface="Arial" pitchFamily="34" charset="0"/>
              </a:rPr>
              <a:t>PREVALENSI</a:t>
            </a:r>
          </a:p>
        </p:txBody>
      </p:sp>
      <p:grpSp>
        <p:nvGrpSpPr>
          <p:cNvPr id="5" name="Group 33"/>
          <p:cNvGrpSpPr>
            <a:grpSpLocks/>
          </p:cNvGrpSpPr>
          <p:nvPr/>
        </p:nvGrpSpPr>
        <p:grpSpPr bwMode="auto">
          <a:xfrm>
            <a:off x="1514476" y="5867400"/>
            <a:ext cx="9210675" cy="869950"/>
            <a:chOff x="-6" y="3696"/>
            <a:chExt cx="5802" cy="548"/>
          </a:xfrm>
        </p:grpSpPr>
        <p:grpSp>
          <p:nvGrpSpPr>
            <p:cNvPr id="6" name="Group 34"/>
            <p:cNvGrpSpPr>
              <a:grpSpLocks/>
            </p:cNvGrpSpPr>
            <p:nvPr/>
          </p:nvGrpSpPr>
          <p:grpSpPr bwMode="auto">
            <a:xfrm>
              <a:off x="-6" y="3756"/>
              <a:ext cx="3210" cy="488"/>
              <a:chOff x="6" y="3684"/>
              <a:chExt cx="3210" cy="488"/>
            </a:xfrm>
          </p:grpSpPr>
          <p:sp>
            <p:nvSpPr>
              <p:cNvPr id="19491" name="Rectangle 35"/>
              <p:cNvSpPr>
                <a:spLocks noChangeArrowheads="1"/>
              </p:cNvSpPr>
              <p:nvPr/>
            </p:nvSpPr>
            <p:spPr bwMode="auto">
              <a:xfrm>
                <a:off x="78" y="3684"/>
                <a:ext cx="1046" cy="480"/>
              </a:xfrm>
              <a:prstGeom prst="rect">
                <a:avLst/>
              </a:prstGeom>
              <a:solidFill>
                <a:schemeClr val="bg2"/>
              </a:solidFill>
              <a:ln w="9525">
                <a:solidFill>
                  <a:schemeClr val="tx1"/>
                </a:solidFill>
                <a:miter lim="800000"/>
                <a:headEnd/>
                <a:tailEnd/>
              </a:ln>
            </p:spPr>
            <p:txBody>
              <a:bodyPr wrap="none" anchor="ctr"/>
              <a:lstStyle/>
              <a:p>
                <a:endParaRPr lang="en-US">
                  <a:latin typeface="Arial" pitchFamily="34" charset="0"/>
                </a:endParaRPr>
              </a:p>
            </p:txBody>
          </p:sp>
          <p:sp>
            <p:nvSpPr>
              <p:cNvPr id="256036" name="Text Box 36"/>
              <p:cNvSpPr txBox="1">
                <a:spLocks noChangeArrowheads="1"/>
              </p:cNvSpPr>
              <p:nvPr/>
            </p:nvSpPr>
            <p:spPr bwMode="auto">
              <a:xfrm>
                <a:off x="1104" y="3726"/>
                <a:ext cx="2112" cy="308"/>
              </a:xfrm>
              <a:prstGeom prst="rect">
                <a:avLst/>
              </a:prstGeom>
              <a:noFill/>
              <a:ln w="9525">
                <a:noFill/>
                <a:miter lim="800000"/>
                <a:headEnd/>
                <a:tailEnd/>
              </a:ln>
              <a:effectLst/>
            </p:spPr>
            <p:txBody>
              <a:bodyPr>
                <a:spAutoFit/>
              </a:bodyPr>
              <a:lstStyle/>
              <a:p>
                <a:pPr eaLnBrk="1" hangingPunct="1">
                  <a:spcBef>
                    <a:spcPct val="50000"/>
                  </a:spcBef>
                  <a:defRPr/>
                </a:pPr>
                <a:r>
                  <a:rPr lang="en-GB" b="1">
                    <a:effectLst>
                      <a:outerShdw blurRad="38100" dist="38100" dir="2700000" algn="tl">
                        <a:srgbClr val="C0C0C0"/>
                      </a:outerShdw>
                    </a:effectLst>
                    <a:latin typeface="Arial Narrow" pitchFamily="34" charset="0"/>
                  </a:rPr>
                  <a:t> &gt; </a:t>
                </a:r>
                <a:r>
                  <a:rPr lang="en-GB" sz="2600" b="1">
                    <a:effectLst>
                      <a:outerShdw blurRad="38100" dist="38100" dir="2700000" algn="tl">
                        <a:srgbClr val="C0C0C0"/>
                      </a:outerShdw>
                    </a:effectLst>
                    <a:latin typeface="Arial Narrow" pitchFamily="34" charset="0"/>
                  </a:rPr>
                  <a:t>10%</a:t>
                </a:r>
              </a:p>
            </p:txBody>
          </p:sp>
          <p:sp>
            <p:nvSpPr>
              <p:cNvPr id="256037" name="Rectangle 37"/>
              <p:cNvSpPr>
                <a:spLocks noChangeArrowheads="1"/>
              </p:cNvSpPr>
              <p:nvPr/>
            </p:nvSpPr>
            <p:spPr bwMode="auto">
              <a:xfrm>
                <a:off x="6" y="3696"/>
                <a:ext cx="962" cy="476"/>
              </a:xfrm>
              <a:prstGeom prst="rect">
                <a:avLst/>
              </a:prstGeom>
              <a:noFill/>
              <a:ln w="9525">
                <a:noFill/>
                <a:miter lim="800000"/>
                <a:headEnd/>
                <a:tailEnd/>
              </a:ln>
              <a:effectLst/>
            </p:spPr>
            <p:txBody>
              <a:bodyPr wrap="none">
                <a:spAutoFit/>
              </a:bodyPr>
              <a:lstStyle/>
              <a:p>
                <a:pPr eaLnBrk="1" hangingPunct="1">
                  <a:lnSpc>
                    <a:spcPct val="75000"/>
                  </a:lnSpc>
                  <a:defRPr/>
                </a:pPr>
                <a:r>
                  <a:rPr lang="en-GB" sz="2900" b="1">
                    <a:solidFill>
                      <a:schemeClr val="bg1"/>
                    </a:solidFill>
                    <a:effectLst>
                      <a:outerShdw blurRad="38100" dist="38100" dir="2700000" algn="tl">
                        <a:srgbClr val="C0C0C0"/>
                      </a:outerShdw>
                    </a:effectLst>
                    <a:latin typeface="Arial Narrow" pitchFamily="34" charset="0"/>
                  </a:rPr>
                  <a:t> </a:t>
                </a:r>
                <a:r>
                  <a:rPr lang="en-GB" sz="2900" b="1">
                    <a:solidFill>
                      <a:schemeClr val="tx2"/>
                    </a:solidFill>
                    <a:effectLst>
                      <a:outerShdw blurRad="38100" dist="38100" dir="2700000" algn="tl">
                        <a:srgbClr val="C0C0C0"/>
                      </a:outerShdw>
                    </a:effectLst>
                    <a:latin typeface="Arial Narrow" pitchFamily="34" charset="0"/>
                  </a:rPr>
                  <a:t>Populasi</a:t>
                </a:r>
              </a:p>
              <a:p>
                <a:pPr eaLnBrk="1" hangingPunct="1">
                  <a:lnSpc>
                    <a:spcPct val="75000"/>
                  </a:lnSpc>
                  <a:defRPr/>
                </a:pPr>
                <a:r>
                  <a:rPr lang="en-GB" sz="2900" b="1">
                    <a:solidFill>
                      <a:schemeClr val="tx2"/>
                    </a:solidFill>
                    <a:effectLst>
                      <a:outerShdw blurRad="38100" dist="38100" dir="2700000" algn="tl">
                        <a:srgbClr val="C0C0C0"/>
                      </a:outerShdw>
                    </a:effectLst>
                    <a:latin typeface="Arial Narrow" pitchFamily="34" charset="0"/>
                  </a:rPr>
                  <a:t> Umum</a:t>
                </a:r>
              </a:p>
            </p:txBody>
          </p:sp>
        </p:grpSp>
        <p:sp>
          <p:nvSpPr>
            <p:cNvPr id="19494" name="Line 38"/>
            <p:cNvSpPr>
              <a:spLocks noChangeShapeType="1"/>
            </p:cNvSpPr>
            <p:nvPr/>
          </p:nvSpPr>
          <p:spPr bwMode="auto">
            <a:xfrm>
              <a:off x="36" y="3696"/>
              <a:ext cx="5760" cy="0"/>
            </a:xfrm>
            <a:prstGeom prst="line">
              <a:avLst/>
            </a:prstGeom>
            <a:noFill/>
            <a:ln w="57150">
              <a:solidFill>
                <a:schemeClr val="bg2"/>
              </a:solidFill>
              <a:prstDash val="dash"/>
              <a:round/>
              <a:headEnd/>
              <a:tailEnd/>
            </a:ln>
          </p:spPr>
          <p:txBody>
            <a:bodyPr wrap="none" anchor="ctr"/>
            <a:lstStyle/>
            <a:p>
              <a:endParaRPr lang="en-US"/>
            </a:p>
          </p:txBody>
        </p:sp>
      </p:grpSp>
      <p:pic>
        <p:nvPicPr>
          <p:cNvPr id="39" name="Picture 38">
            <a:extLst>
              <a:ext uri="{FF2B5EF4-FFF2-40B4-BE49-F238E27FC236}">
                <a16:creationId xmlns:a16="http://schemas.microsoft.com/office/drawing/2014/main" id="{CBD89C9F-D685-4534-BE4A-8994DC01E25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 y="0"/>
            <a:ext cx="1260141" cy="2520280"/>
          </a:xfrm>
          <a:prstGeom prst="rect">
            <a:avLst/>
          </a:prstGeom>
        </p:spPr>
      </p:pic>
    </p:spTree>
    <p:extLst>
      <p:ext uri="{BB962C8B-B14F-4D97-AF65-F5344CB8AC3E}">
        <p14:creationId xmlns:p14="http://schemas.microsoft.com/office/powerpoint/2010/main" val="78835825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091C28-C8D3-448A-8BF6-54C20737D3EC}"/>
              </a:ext>
            </a:extLst>
          </p:cNvPr>
          <p:cNvSpPr>
            <a:spLocks noGrp="1"/>
          </p:cNvSpPr>
          <p:nvPr>
            <p:ph type="title"/>
          </p:nvPr>
        </p:nvSpPr>
        <p:spPr>
          <a:xfrm>
            <a:off x="1533675" y="522513"/>
            <a:ext cx="10019695" cy="1531257"/>
          </a:xfrm>
        </p:spPr>
        <p:style>
          <a:lnRef idx="2">
            <a:schemeClr val="dk1"/>
          </a:lnRef>
          <a:fillRef idx="1">
            <a:schemeClr val="lt1"/>
          </a:fillRef>
          <a:effectRef idx="0">
            <a:schemeClr val="dk1"/>
          </a:effectRef>
          <a:fontRef idx="minor">
            <a:schemeClr val="dk1"/>
          </a:fontRef>
        </p:style>
        <p:txBody>
          <a:bodyPr>
            <a:normAutofit fontScale="90000"/>
          </a:bodyPr>
          <a:lstStyle/>
          <a:p>
            <a:pPr algn="ctr"/>
            <a:r>
              <a:rPr lang="en-GB" sz="4000" b="1" dirty="0"/>
              <a:t>FAKTOR YANG BERHUBUNGAN DENGAN DEPRESI PADA STROKE</a:t>
            </a:r>
            <a:br>
              <a:rPr lang="en-GB" sz="4000" b="1" dirty="0"/>
            </a:br>
            <a:r>
              <a:rPr lang="en-GB" sz="2200" dirty="0"/>
              <a:t>(Maree L. Hackett, Craig S. Anderson, 2005)</a:t>
            </a:r>
            <a:br>
              <a:rPr lang="en-GB" sz="2200" dirty="0"/>
            </a:br>
            <a:endParaRPr lang="en-GB" sz="2200" dirty="0"/>
          </a:p>
        </p:txBody>
      </p:sp>
      <p:sp>
        <p:nvSpPr>
          <p:cNvPr id="3" name="Content Placeholder 2">
            <a:extLst>
              <a:ext uri="{FF2B5EF4-FFF2-40B4-BE49-F238E27FC236}">
                <a16:creationId xmlns:a16="http://schemas.microsoft.com/office/drawing/2014/main" id="{7038782B-32E7-41B4-8A4D-56F58B2B807C}"/>
              </a:ext>
            </a:extLst>
          </p:cNvPr>
          <p:cNvSpPr>
            <a:spLocks noGrp="1"/>
          </p:cNvSpPr>
          <p:nvPr>
            <p:ph idx="1"/>
          </p:nvPr>
        </p:nvSpPr>
        <p:spPr>
          <a:xfrm>
            <a:off x="2237616" y="2741160"/>
            <a:ext cx="8596668" cy="2781525"/>
          </a:xfrm>
        </p:spPr>
        <p:style>
          <a:lnRef idx="2">
            <a:schemeClr val="accent2"/>
          </a:lnRef>
          <a:fillRef idx="1">
            <a:schemeClr val="lt1"/>
          </a:fillRef>
          <a:effectRef idx="0">
            <a:schemeClr val="accent2"/>
          </a:effectRef>
          <a:fontRef idx="minor">
            <a:schemeClr val="dk1"/>
          </a:fontRef>
        </p:style>
        <p:txBody>
          <a:bodyPr>
            <a:normAutofit/>
          </a:bodyPr>
          <a:lstStyle/>
          <a:p>
            <a:pPr algn="ctr"/>
            <a:r>
              <a:rPr lang="en-GB" sz="4400" dirty="0"/>
              <a:t>Physical disability</a:t>
            </a:r>
          </a:p>
          <a:p>
            <a:pPr algn="ctr"/>
            <a:r>
              <a:rPr lang="en-GB" sz="4400" dirty="0"/>
              <a:t>Stroke severity </a:t>
            </a:r>
          </a:p>
          <a:p>
            <a:pPr algn="ctr"/>
            <a:r>
              <a:rPr lang="en-GB" sz="4400" dirty="0"/>
              <a:t>Cognitive impairment</a:t>
            </a:r>
          </a:p>
        </p:txBody>
      </p:sp>
      <p:pic>
        <p:nvPicPr>
          <p:cNvPr id="4" name="Picture 3">
            <a:extLst>
              <a:ext uri="{FF2B5EF4-FFF2-40B4-BE49-F238E27FC236}">
                <a16:creationId xmlns:a16="http://schemas.microsoft.com/office/drawing/2014/main" id="{26CAB729-50B7-49AF-8B76-1410B854FB89}"/>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 y="0"/>
            <a:ext cx="1260141" cy="2520280"/>
          </a:xfrm>
          <a:prstGeom prst="rect">
            <a:avLst/>
          </a:prstGeom>
        </p:spPr>
      </p:pic>
    </p:spTree>
    <p:extLst>
      <p:ext uri="{BB962C8B-B14F-4D97-AF65-F5344CB8AC3E}">
        <p14:creationId xmlns:p14="http://schemas.microsoft.com/office/powerpoint/2010/main" val="26887535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1651D0-966D-4133-95F6-35749595251D}"/>
              </a:ext>
            </a:extLst>
          </p:cNvPr>
          <p:cNvSpPr>
            <a:spLocks noGrp="1"/>
          </p:cNvSpPr>
          <p:nvPr>
            <p:ph type="title"/>
          </p:nvPr>
        </p:nvSpPr>
        <p:spPr>
          <a:xfrm>
            <a:off x="1585450" y="448027"/>
            <a:ext cx="9959803" cy="1594621"/>
          </a:xfrm>
        </p:spPr>
        <p:style>
          <a:lnRef idx="2">
            <a:schemeClr val="dk1"/>
          </a:lnRef>
          <a:fillRef idx="1">
            <a:schemeClr val="lt1"/>
          </a:fillRef>
          <a:effectRef idx="0">
            <a:schemeClr val="dk1"/>
          </a:effectRef>
          <a:fontRef idx="minor">
            <a:schemeClr val="dk1"/>
          </a:fontRef>
        </p:style>
        <p:txBody>
          <a:bodyPr>
            <a:normAutofit fontScale="90000"/>
          </a:bodyPr>
          <a:lstStyle/>
          <a:p>
            <a:pPr algn="ctr"/>
            <a:r>
              <a:rPr lang="en-GB" sz="4400" b="1" dirty="0"/>
              <a:t>ANXIETY AFTER STROKE: Systematic Review and Meta analysis</a:t>
            </a:r>
            <a:br>
              <a:rPr lang="en-GB" sz="4400" b="1" dirty="0"/>
            </a:br>
            <a:r>
              <a:rPr lang="en-GB" sz="1800" dirty="0"/>
              <a:t>(Burton, Murray, Holmes, </a:t>
            </a:r>
            <a:r>
              <a:rPr lang="en-GB" sz="1800" dirty="0" err="1"/>
              <a:t>Astin</a:t>
            </a:r>
            <a:r>
              <a:rPr lang="en-GB" sz="1800" dirty="0"/>
              <a:t>, Greenwood, Knapp, 2012)</a:t>
            </a:r>
            <a:br>
              <a:rPr lang="en-GB" sz="1800" dirty="0"/>
            </a:br>
            <a:endParaRPr lang="en-GB" sz="1800" dirty="0"/>
          </a:p>
        </p:txBody>
      </p:sp>
      <p:sp>
        <p:nvSpPr>
          <p:cNvPr id="3" name="Content Placeholder 2">
            <a:extLst>
              <a:ext uri="{FF2B5EF4-FFF2-40B4-BE49-F238E27FC236}">
                <a16:creationId xmlns:a16="http://schemas.microsoft.com/office/drawing/2014/main" id="{787DD821-4B1C-47E2-A8EE-7948AB2264E5}"/>
              </a:ext>
            </a:extLst>
          </p:cNvPr>
          <p:cNvSpPr>
            <a:spLocks noGrp="1"/>
          </p:cNvSpPr>
          <p:nvPr>
            <p:ph idx="1"/>
          </p:nvPr>
        </p:nvSpPr>
        <p:spPr>
          <a:xfrm>
            <a:off x="1585451" y="2639910"/>
            <a:ext cx="9959803" cy="3880773"/>
          </a:xfrm>
        </p:spPr>
        <p:style>
          <a:lnRef idx="2">
            <a:schemeClr val="accent2"/>
          </a:lnRef>
          <a:fillRef idx="1">
            <a:schemeClr val="lt1"/>
          </a:fillRef>
          <a:effectRef idx="0">
            <a:schemeClr val="accent2"/>
          </a:effectRef>
          <a:fontRef idx="minor">
            <a:schemeClr val="dk1"/>
          </a:fontRef>
        </p:style>
        <p:txBody>
          <a:bodyPr>
            <a:noAutofit/>
          </a:bodyPr>
          <a:lstStyle/>
          <a:p>
            <a:r>
              <a:rPr lang="en-GB" sz="3600" dirty="0"/>
              <a:t>Clinical interview was 18% </a:t>
            </a:r>
          </a:p>
          <a:p>
            <a:r>
              <a:rPr lang="en-GB" sz="3600" dirty="0"/>
              <a:t>Anxiety rating scale 25%</a:t>
            </a:r>
          </a:p>
          <a:p>
            <a:r>
              <a:rPr lang="en-GB" sz="3600" dirty="0"/>
              <a:t>The combined rate of anxiety by time </a:t>
            </a:r>
          </a:p>
          <a:p>
            <a:pPr lvl="1"/>
            <a:r>
              <a:rPr lang="en-GB" sz="2800" dirty="0"/>
              <a:t>After stroke within one-month was 20% </a:t>
            </a:r>
          </a:p>
          <a:p>
            <a:pPr lvl="1"/>
            <a:r>
              <a:rPr lang="en-GB" sz="2800" dirty="0"/>
              <a:t>One to five-months after stroke 23%</a:t>
            </a:r>
          </a:p>
          <a:p>
            <a:pPr lvl="1"/>
            <a:r>
              <a:rPr lang="en-GB" sz="2800" dirty="0"/>
              <a:t>Six-months or more 24%</a:t>
            </a:r>
          </a:p>
        </p:txBody>
      </p:sp>
      <p:pic>
        <p:nvPicPr>
          <p:cNvPr id="6" name="Picture 5">
            <a:extLst>
              <a:ext uri="{FF2B5EF4-FFF2-40B4-BE49-F238E27FC236}">
                <a16:creationId xmlns:a16="http://schemas.microsoft.com/office/drawing/2014/main" id="{837FA7F4-A302-4557-8B88-9D20954AD877}"/>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 y="0"/>
            <a:ext cx="1260141" cy="2520280"/>
          </a:xfrm>
          <a:prstGeom prst="rect">
            <a:avLst/>
          </a:prstGeom>
        </p:spPr>
      </p:pic>
    </p:spTree>
    <p:extLst>
      <p:ext uri="{BB962C8B-B14F-4D97-AF65-F5344CB8AC3E}">
        <p14:creationId xmlns:p14="http://schemas.microsoft.com/office/powerpoint/2010/main" val="101728162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C3B270-BAE2-4E5D-99E8-FAAB0CF5E2B5}"/>
              </a:ext>
            </a:extLst>
          </p:cNvPr>
          <p:cNvSpPr>
            <a:spLocks noGrp="1"/>
          </p:cNvSpPr>
          <p:nvPr>
            <p:ph type="ctrTitle"/>
          </p:nvPr>
        </p:nvSpPr>
        <p:spPr>
          <a:xfrm>
            <a:off x="1596571" y="2583545"/>
            <a:ext cx="9593943" cy="1314893"/>
          </a:xfrm>
        </p:spPr>
        <p:style>
          <a:lnRef idx="2">
            <a:schemeClr val="dk1"/>
          </a:lnRef>
          <a:fillRef idx="1">
            <a:schemeClr val="lt1"/>
          </a:fillRef>
          <a:effectRef idx="0">
            <a:schemeClr val="dk1"/>
          </a:effectRef>
          <a:fontRef idx="minor">
            <a:schemeClr val="dk1"/>
          </a:fontRef>
        </p:style>
        <p:txBody>
          <a:bodyPr>
            <a:noAutofit/>
          </a:bodyPr>
          <a:lstStyle/>
          <a:p>
            <a:pPr algn="ctr"/>
            <a:r>
              <a:rPr lang="en-GB" sz="4400" b="1" dirty="0">
                <a:solidFill>
                  <a:schemeClr val="tx1"/>
                </a:solidFill>
              </a:rPr>
              <a:t>PROSES TERJADINYA MASALAH KESEHATAN JIWA</a:t>
            </a:r>
          </a:p>
        </p:txBody>
      </p:sp>
      <p:pic>
        <p:nvPicPr>
          <p:cNvPr id="5" name="Picture 4">
            <a:extLst>
              <a:ext uri="{FF2B5EF4-FFF2-40B4-BE49-F238E27FC236}">
                <a16:creationId xmlns:a16="http://schemas.microsoft.com/office/drawing/2014/main" id="{92E112B5-0D40-4FE7-9F6C-8F6452995D3B}"/>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 y="0"/>
            <a:ext cx="1260141" cy="2520280"/>
          </a:xfrm>
          <a:prstGeom prst="rect">
            <a:avLst/>
          </a:prstGeom>
        </p:spPr>
      </p:pic>
    </p:spTree>
    <p:extLst>
      <p:ext uri="{BB962C8B-B14F-4D97-AF65-F5344CB8AC3E}">
        <p14:creationId xmlns:p14="http://schemas.microsoft.com/office/powerpoint/2010/main" val="171326007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2"/>
          <p:cNvSpPr>
            <a:spLocks noGrp="1" noChangeArrowheads="1"/>
          </p:cNvSpPr>
          <p:nvPr>
            <p:ph type="title"/>
          </p:nvPr>
        </p:nvSpPr>
        <p:spPr>
          <a:xfrm>
            <a:off x="1981200" y="76200"/>
            <a:ext cx="8229600" cy="1143000"/>
          </a:xfrm>
          <a:solidFill>
            <a:schemeClr val="bg2"/>
          </a:solidFill>
        </p:spPr>
        <p:txBody>
          <a:bodyPr>
            <a:noAutofit/>
          </a:bodyPr>
          <a:lstStyle/>
          <a:p>
            <a:pPr algn="ctr" eaLnBrk="1" hangingPunct="1">
              <a:defRPr/>
            </a:pPr>
            <a:r>
              <a:rPr lang="en-US" sz="4800" b="1" dirty="0">
                <a:solidFill>
                  <a:schemeClr val="tx1"/>
                </a:solidFill>
              </a:rPr>
              <a:t>SUMBER STRES= STRESOR</a:t>
            </a:r>
          </a:p>
        </p:txBody>
      </p:sp>
      <p:pic>
        <p:nvPicPr>
          <p:cNvPr id="7171" name="Picture 3" descr="PE01832_"/>
          <p:cNvPicPr>
            <a:picLocks noChangeAspect="1" noChangeArrowheads="1"/>
          </p:cNvPicPr>
          <p:nvPr/>
        </p:nvPicPr>
        <p:blipFill>
          <a:blip r:embed="rId2" cstate="print"/>
          <a:srcRect/>
          <a:stretch>
            <a:fillRect/>
          </a:stretch>
        </p:blipFill>
        <p:spPr bwMode="auto">
          <a:xfrm>
            <a:off x="4722814" y="2174876"/>
            <a:ext cx="2744787" cy="3692525"/>
          </a:xfrm>
          <a:prstGeom prst="rect">
            <a:avLst/>
          </a:prstGeom>
          <a:noFill/>
          <a:ln w="9525">
            <a:noFill/>
            <a:miter lim="800000"/>
            <a:headEnd/>
            <a:tailEnd/>
          </a:ln>
        </p:spPr>
      </p:pic>
      <p:sp>
        <p:nvSpPr>
          <p:cNvPr id="7172" name="Text Box 4"/>
          <p:cNvSpPr txBox="1">
            <a:spLocks noChangeArrowheads="1"/>
          </p:cNvSpPr>
          <p:nvPr/>
        </p:nvSpPr>
        <p:spPr bwMode="auto">
          <a:xfrm>
            <a:off x="1752600" y="1905001"/>
            <a:ext cx="1734770" cy="646331"/>
          </a:xfrm>
          <a:prstGeom prst="rect">
            <a:avLst/>
          </a:prstGeom>
          <a:noFill/>
          <a:ln w="9525">
            <a:noFill/>
            <a:miter lim="800000"/>
            <a:headEnd/>
            <a:tailEnd/>
          </a:ln>
        </p:spPr>
        <p:txBody>
          <a:bodyPr wrap="none">
            <a:spAutoFit/>
          </a:bodyPr>
          <a:lstStyle/>
          <a:p>
            <a:r>
              <a:rPr lang="en-US" sz="3600" b="1"/>
              <a:t>Biology</a:t>
            </a:r>
          </a:p>
        </p:txBody>
      </p:sp>
      <p:sp>
        <p:nvSpPr>
          <p:cNvPr id="7173" name="Text Box 5"/>
          <p:cNvSpPr txBox="1">
            <a:spLocks noChangeArrowheads="1"/>
          </p:cNvSpPr>
          <p:nvPr/>
        </p:nvSpPr>
        <p:spPr bwMode="auto">
          <a:xfrm>
            <a:off x="1676400" y="3925889"/>
            <a:ext cx="2549096" cy="646331"/>
          </a:xfrm>
          <a:prstGeom prst="rect">
            <a:avLst/>
          </a:prstGeom>
          <a:noFill/>
          <a:ln w="9525">
            <a:noFill/>
            <a:miter lim="800000"/>
            <a:headEnd/>
            <a:tailEnd/>
          </a:ln>
        </p:spPr>
        <p:txBody>
          <a:bodyPr wrap="none">
            <a:spAutoFit/>
          </a:bodyPr>
          <a:lstStyle/>
          <a:p>
            <a:r>
              <a:rPr lang="en-US" sz="3600" b="1"/>
              <a:t>Psychology</a:t>
            </a:r>
          </a:p>
        </p:txBody>
      </p:sp>
      <p:sp>
        <p:nvSpPr>
          <p:cNvPr id="7174" name="Text Box 6"/>
          <p:cNvSpPr txBox="1">
            <a:spLocks noChangeArrowheads="1"/>
          </p:cNvSpPr>
          <p:nvPr/>
        </p:nvSpPr>
        <p:spPr bwMode="auto">
          <a:xfrm>
            <a:off x="7908925" y="1868489"/>
            <a:ext cx="1436612" cy="646331"/>
          </a:xfrm>
          <a:prstGeom prst="rect">
            <a:avLst/>
          </a:prstGeom>
          <a:noFill/>
          <a:ln w="9525">
            <a:noFill/>
            <a:miter lim="800000"/>
            <a:headEnd/>
            <a:tailEnd/>
          </a:ln>
        </p:spPr>
        <p:txBody>
          <a:bodyPr wrap="none">
            <a:spAutoFit/>
          </a:bodyPr>
          <a:lstStyle/>
          <a:p>
            <a:r>
              <a:rPr lang="en-US" sz="3600" b="1"/>
              <a:t>Social</a:t>
            </a:r>
          </a:p>
        </p:txBody>
      </p:sp>
      <p:sp>
        <p:nvSpPr>
          <p:cNvPr id="7175" name="Text Box 7"/>
          <p:cNvSpPr txBox="1">
            <a:spLocks noChangeArrowheads="1"/>
          </p:cNvSpPr>
          <p:nvPr/>
        </p:nvSpPr>
        <p:spPr bwMode="auto">
          <a:xfrm>
            <a:off x="7985126" y="3919539"/>
            <a:ext cx="1895071" cy="646331"/>
          </a:xfrm>
          <a:prstGeom prst="rect">
            <a:avLst/>
          </a:prstGeom>
          <a:noFill/>
          <a:ln w="9525">
            <a:noFill/>
            <a:miter lim="800000"/>
            <a:headEnd/>
            <a:tailEnd/>
          </a:ln>
        </p:spPr>
        <p:txBody>
          <a:bodyPr wrap="none">
            <a:spAutoFit/>
          </a:bodyPr>
          <a:lstStyle/>
          <a:p>
            <a:r>
              <a:rPr lang="en-US" sz="3600" b="1"/>
              <a:t>Cultural</a:t>
            </a:r>
          </a:p>
        </p:txBody>
      </p:sp>
      <p:sp>
        <p:nvSpPr>
          <p:cNvPr id="7176" name="Text Box 8"/>
          <p:cNvSpPr txBox="1">
            <a:spLocks noChangeArrowheads="1"/>
          </p:cNvSpPr>
          <p:nvPr/>
        </p:nvSpPr>
        <p:spPr bwMode="auto">
          <a:xfrm>
            <a:off x="4800601" y="1219201"/>
            <a:ext cx="1999265" cy="646331"/>
          </a:xfrm>
          <a:prstGeom prst="rect">
            <a:avLst/>
          </a:prstGeom>
          <a:noFill/>
          <a:ln w="9525">
            <a:noFill/>
            <a:miter lim="800000"/>
            <a:headEnd/>
            <a:tailEnd/>
          </a:ln>
        </p:spPr>
        <p:txBody>
          <a:bodyPr wrap="none">
            <a:spAutoFit/>
          </a:bodyPr>
          <a:lstStyle/>
          <a:p>
            <a:r>
              <a:rPr lang="en-US" sz="3600" b="1"/>
              <a:t>Spiritual</a:t>
            </a:r>
          </a:p>
        </p:txBody>
      </p:sp>
      <p:sp>
        <p:nvSpPr>
          <p:cNvPr id="7177" name="Line 9"/>
          <p:cNvSpPr>
            <a:spLocks noChangeShapeType="1"/>
          </p:cNvSpPr>
          <p:nvPr/>
        </p:nvSpPr>
        <p:spPr bwMode="auto">
          <a:xfrm>
            <a:off x="5638800" y="1905000"/>
            <a:ext cx="76200" cy="457200"/>
          </a:xfrm>
          <a:prstGeom prst="line">
            <a:avLst/>
          </a:prstGeom>
          <a:noFill/>
          <a:ln w="9525">
            <a:solidFill>
              <a:schemeClr val="tx1"/>
            </a:solidFill>
            <a:round/>
            <a:headEnd/>
            <a:tailEnd/>
          </a:ln>
        </p:spPr>
        <p:txBody>
          <a:bodyPr wrap="none"/>
          <a:lstStyle/>
          <a:p>
            <a:endParaRPr lang="en-US"/>
          </a:p>
        </p:txBody>
      </p:sp>
      <p:sp>
        <p:nvSpPr>
          <p:cNvPr id="7178" name="Line 10"/>
          <p:cNvSpPr>
            <a:spLocks noChangeShapeType="1"/>
          </p:cNvSpPr>
          <p:nvPr/>
        </p:nvSpPr>
        <p:spPr bwMode="auto">
          <a:xfrm flipH="1">
            <a:off x="6629400" y="2286000"/>
            <a:ext cx="1295400" cy="609600"/>
          </a:xfrm>
          <a:prstGeom prst="line">
            <a:avLst/>
          </a:prstGeom>
          <a:noFill/>
          <a:ln w="9525">
            <a:solidFill>
              <a:schemeClr val="tx1"/>
            </a:solidFill>
            <a:round/>
            <a:headEnd/>
            <a:tailEnd/>
          </a:ln>
        </p:spPr>
        <p:txBody>
          <a:bodyPr wrap="none"/>
          <a:lstStyle/>
          <a:p>
            <a:endParaRPr lang="en-US"/>
          </a:p>
        </p:txBody>
      </p:sp>
      <p:sp>
        <p:nvSpPr>
          <p:cNvPr id="7179" name="Line 11"/>
          <p:cNvSpPr>
            <a:spLocks noChangeShapeType="1"/>
          </p:cNvSpPr>
          <p:nvPr/>
        </p:nvSpPr>
        <p:spPr bwMode="auto">
          <a:xfrm flipH="1" flipV="1">
            <a:off x="6934200" y="3657600"/>
            <a:ext cx="990600" cy="533400"/>
          </a:xfrm>
          <a:prstGeom prst="line">
            <a:avLst/>
          </a:prstGeom>
          <a:noFill/>
          <a:ln w="9525">
            <a:solidFill>
              <a:schemeClr val="tx1"/>
            </a:solidFill>
            <a:round/>
            <a:headEnd/>
            <a:tailEnd/>
          </a:ln>
        </p:spPr>
        <p:txBody>
          <a:bodyPr wrap="none"/>
          <a:lstStyle/>
          <a:p>
            <a:endParaRPr lang="en-US"/>
          </a:p>
        </p:txBody>
      </p:sp>
      <p:sp>
        <p:nvSpPr>
          <p:cNvPr id="7180" name="Line 12"/>
          <p:cNvSpPr>
            <a:spLocks noChangeShapeType="1"/>
          </p:cNvSpPr>
          <p:nvPr/>
        </p:nvSpPr>
        <p:spPr bwMode="auto">
          <a:xfrm>
            <a:off x="3429000" y="2438400"/>
            <a:ext cx="1219200" cy="838200"/>
          </a:xfrm>
          <a:prstGeom prst="line">
            <a:avLst/>
          </a:prstGeom>
          <a:noFill/>
          <a:ln w="9525">
            <a:solidFill>
              <a:schemeClr val="tx1"/>
            </a:solidFill>
            <a:round/>
            <a:headEnd/>
            <a:tailEnd/>
          </a:ln>
        </p:spPr>
        <p:txBody>
          <a:bodyPr wrap="none"/>
          <a:lstStyle/>
          <a:p>
            <a:endParaRPr lang="en-US"/>
          </a:p>
        </p:txBody>
      </p:sp>
      <p:sp>
        <p:nvSpPr>
          <p:cNvPr id="7181" name="Line 13"/>
          <p:cNvSpPr>
            <a:spLocks noChangeShapeType="1"/>
          </p:cNvSpPr>
          <p:nvPr/>
        </p:nvSpPr>
        <p:spPr bwMode="auto">
          <a:xfrm flipV="1">
            <a:off x="3962400" y="3581400"/>
            <a:ext cx="838200" cy="533400"/>
          </a:xfrm>
          <a:prstGeom prst="line">
            <a:avLst/>
          </a:prstGeom>
          <a:noFill/>
          <a:ln w="9525">
            <a:solidFill>
              <a:schemeClr val="tx1"/>
            </a:solidFill>
            <a:round/>
            <a:headEnd/>
            <a:tailEnd/>
          </a:ln>
        </p:spPr>
        <p:txBody>
          <a:bodyPr wrap="none"/>
          <a:lstStyle/>
          <a:p>
            <a:endParaRPr lang="en-US"/>
          </a:p>
        </p:txBody>
      </p:sp>
      <p:pic>
        <p:nvPicPr>
          <p:cNvPr id="14" name="Picture 13">
            <a:extLst>
              <a:ext uri="{FF2B5EF4-FFF2-40B4-BE49-F238E27FC236}">
                <a16:creationId xmlns:a16="http://schemas.microsoft.com/office/drawing/2014/main" id="{1B7FC396-8354-4722-8D20-08EAD3E4ADA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 y="0"/>
            <a:ext cx="1260141" cy="2520280"/>
          </a:xfrm>
          <a:prstGeom prst="rect">
            <a:avLst/>
          </a:prstGeom>
        </p:spPr>
      </p:pic>
    </p:spTree>
    <p:extLst>
      <p:ext uri="{BB962C8B-B14F-4D97-AF65-F5344CB8AC3E}">
        <p14:creationId xmlns:p14="http://schemas.microsoft.com/office/powerpoint/2010/main" val="338907332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304800"/>
            <a:ext cx="8229600" cy="1143000"/>
          </a:xfrm>
        </p:spPr>
        <p:style>
          <a:lnRef idx="1">
            <a:schemeClr val="accent1"/>
          </a:lnRef>
          <a:fillRef idx="2">
            <a:schemeClr val="accent1"/>
          </a:fillRef>
          <a:effectRef idx="1">
            <a:schemeClr val="accent1"/>
          </a:effectRef>
          <a:fontRef idx="minor">
            <a:schemeClr val="dk1"/>
          </a:fontRef>
        </p:style>
        <p:txBody>
          <a:bodyPr>
            <a:normAutofit/>
          </a:bodyPr>
          <a:lstStyle/>
          <a:p>
            <a:pPr algn="ctr">
              <a:defRPr/>
            </a:pPr>
            <a:r>
              <a:rPr lang="en-US" b="1" dirty="0">
                <a:solidFill>
                  <a:schemeClr val="tx1"/>
                </a:solidFill>
              </a:rPr>
              <a:t>STRESOS FISIK, PSIKO, SOS</a:t>
            </a:r>
          </a:p>
        </p:txBody>
      </p:sp>
      <p:graphicFrame>
        <p:nvGraphicFramePr>
          <p:cNvPr id="4" name="Content Placeholder 3"/>
          <p:cNvGraphicFramePr>
            <a:graphicFrameLocks noGrp="1"/>
          </p:cNvGraphicFramePr>
          <p:nvPr>
            <p:ph idx="1"/>
            <p:extLst/>
          </p:nvPr>
        </p:nvGraphicFramePr>
        <p:xfrm>
          <a:off x="1524000" y="1935164"/>
          <a:ext cx="8686800" cy="438943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Curved Down Arrow 4"/>
          <p:cNvSpPr/>
          <p:nvPr/>
        </p:nvSpPr>
        <p:spPr>
          <a:xfrm>
            <a:off x="2743200" y="2362200"/>
            <a:ext cx="2209800" cy="731838"/>
          </a:xfrm>
          <a:prstGeom prst="curvedDownArrow">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chemeClr val="tx1"/>
              </a:solidFill>
            </a:endParaRPr>
          </a:p>
        </p:txBody>
      </p:sp>
      <p:sp>
        <p:nvSpPr>
          <p:cNvPr id="6" name="TextBox 5"/>
          <p:cNvSpPr txBox="1"/>
          <p:nvPr/>
        </p:nvSpPr>
        <p:spPr>
          <a:xfrm>
            <a:off x="2372871" y="3124201"/>
            <a:ext cx="1207382" cy="461665"/>
          </a:xfrm>
          <a:prstGeom prst="rect">
            <a:avLst/>
          </a:prstGeom>
        </p:spPr>
        <p:style>
          <a:lnRef idx="2">
            <a:schemeClr val="accent1"/>
          </a:lnRef>
          <a:fillRef idx="1">
            <a:schemeClr val="lt1"/>
          </a:fillRef>
          <a:effectRef idx="0">
            <a:schemeClr val="accent1"/>
          </a:effectRef>
          <a:fontRef idx="minor">
            <a:schemeClr val="dk1"/>
          </a:fontRef>
        </p:style>
        <p:txBody>
          <a:bodyPr wrap="none">
            <a:spAutoFit/>
          </a:bodyPr>
          <a:lstStyle/>
          <a:p>
            <a:pPr algn="ctr">
              <a:defRPr/>
            </a:pPr>
            <a:r>
              <a:rPr lang="en-US" sz="2400" b="1" dirty="0"/>
              <a:t>Stroke </a:t>
            </a:r>
          </a:p>
        </p:txBody>
      </p:sp>
      <p:sp>
        <p:nvSpPr>
          <p:cNvPr id="11" name="Curved Up Arrow 10"/>
          <p:cNvSpPr/>
          <p:nvPr/>
        </p:nvSpPr>
        <p:spPr>
          <a:xfrm rot="9960432">
            <a:off x="6962130" y="3042805"/>
            <a:ext cx="2703351" cy="730250"/>
          </a:xfrm>
          <a:prstGeom prst="curvedUpArrow">
            <a:avLst>
              <a:gd name="adj1" fmla="val 25000"/>
              <a:gd name="adj2" fmla="val 50000"/>
              <a:gd name="adj3" fmla="val 36631"/>
            </a:avLst>
          </a:prstGeom>
          <a:solidFill>
            <a:schemeClr val="accent4">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chemeClr val="tx1"/>
              </a:solidFill>
            </a:endParaRPr>
          </a:p>
        </p:txBody>
      </p:sp>
      <p:sp>
        <p:nvSpPr>
          <p:cNvPr id="12" name="TextBox 11"/>
          <p:cNvSpPr txBox="1"/>
          <p:nvPr/>
        </p:nvSpPr>
        <p:spPr>
          <a:xfrm>
            <a:off x="9448312" y="3236691"/>
            <a:ext cx="1323054" cy="400110"/>
          </a:xfrm>
          <a:prstGeom prst="rect">
            <a:avLst/>
          </a:prstGeom>
        </p:spPr>
        <p:style>
          <a:lnRef idx="2">
            <a:schemeClr val="accent1"/>
          </a:lnRef>
          <a:fillRef idx="1">
            <a:schemeClr val="lt1"/>
          </a:fillRef>
          <a:effectRef idx="0">
            <a:schemeClr val="accent1"/>
          </a:effectRef>
          <a:fontRef idx="minor">
            <a:schemeClr val="dk1"/>
          </a:fontRef>
        </p:style>
        <p:txBody>
          <a:bodyPr wrap="none">
            <a:spAutoFit/>
          </a:bodyPr>
          <a:lstStyle/>
          <a:p>
            <a:pPr algn="ctr">
              <a:defRPr/>
            </a:pPr>
            <a:r>
              <a:rPr lang="en-US" sz="2000" b="1" dirty="0" err="1"/>
              <a:t>Putus</a:t>
            </a:r>
            <a:r>
              <a:rPr lang="en-US" sz="2000" b="1" dirty="0"/>
              <a:t> Asa</a:t>
            </a:r>
          </a:p>
        </p:txBody>
      </p:sp>
      <p:sp>
        <p:nvSpPr>
          <p:cNvPr id="15" name="Curved Up Arrow 10">
            <a:extLst>
              <a:ext uri="{FF2B5EF4-FFF2-40B4-BE49-F238E27FC236}">
                <a16:creationId xmlns:a16="http://schemas.microsoft.com/office/drawing/2014/main" id="{857D5809-9DA7-4CA6-B0ED-BF509E3C6C30}"/>
              </a:ext>
            </a:extLst>
          </p:cNvPr>
          <p:cNvSpPr/>
          <p:nvPr/>
        </p:nvSpPr>
        <p:spPr>
          <a:xfrm rot="11887423">
            <a:off x="6200132" y="5263485"/>
            <a:ext cx="2703351" cy="730250"/>
          </a:xfrm>
          <a:prstGeom prst="curvedUpArrow">
            <a:avLst>
              <a:gd name="adj1" fmla="val 25000"/>
              <a:gd name="adj2" fmla="val 50000"/>
              <a:gd name="adj3" fmla="val 36631"/>
            </a:avLst>
          </a:prstGeom>
          <a:solidFill>
            <a:schemeClr val="accent4">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chemeClr val="tx1"/>
              </a:solidFill>
            </a:endParaRPr>
          </a:p>
        </p:txBody>
      </p:sp>
      <p:sp>
        <p:nvSpPr>
          <p:cNvPr id="16" name="TextBox 15">
            <a:extLst>
              <a:ext uri="{FF2B5EF4-FFF2-40B4-BE49-F238E27FC236}">
                <a16:creationId xmlns:a16="http://schemas.microsoft.com/office/drawing/2014/main" id="{01C999D1-98A9-4652-B838-F9F808B5EC95}"/>
              </a:ext>
            </a:extLst>
          </p:cNvPr>
          <p:cNvSpPr txBox="1"/>
          <p:nvPr/>
        </p:nvSpPr>
        <p:spPr>
          <a:xfrm>
            <a:off x="8485926" y="5609773"/>
            <a:ext cx="1404551" cy="1015663"/>
          </a:xfrm>
          <a:prstGeom prst="rect">
            <a:avLst/>
          </a:prstGeom>
        </p:spPr>
        <p:style>
          <a:lnRef idx="2">
            <a:schemeClr val="accent1"/>
          </a:lnRef>
          <a:fillRef idx="1">
            <a:schemeClr val="lt1"/>
          </a:fillRef>
          <a:effectRef idx="0">
            <a:schemeClr val="accent1"/>
          </a:effectRef>
          <a:fontRef idx="minor">
            <a:schemeClr val="dk1"/>
          </a:fontRef>
        </p:style>
        <p:txBody>
          <a:bodyPr wrap="none">
            <a:spAutoFit/>
          </a:bodyPr>
          <a:lstStyle/>
          <a:p>
            <a:pPr algn="ctr">
              <a:defRPr/>
            </a:pPr>
            <a:r>
              <a:rPr lang="en-US" sz="2000" b="1" dirty="0" err="1"/>
              <a:t>Keluarga</a:t>
            </a:r>
            <a:endParaRPr lang="en-US" sz="2000" b="1" dirty="0"/>
          </a:p>
          <a:p>
            <a:pPr algn="ctr">
              <a:defRPr/>
            </a:pPr>
            <a:r>
              <a:rPr lang="en-US" sz="2000" b="1" dirty="0" err="1"/>
              <a:t>Pekerjaan</a:t>
            </a:r>
            <a:endParaRPr lang="en-US" sz="2000" b="1" dirty="0"/>
          </a:p>
          <a:p>
            <a:pPr algn="ctr">
              <a:defRPr/>
            </a:pPr>
            <a:r>
              <a:rPr lang="en-US" sz="2000" b="1" dirty="0"/>
              <a:t>Dana </a:t>
            </a:r>
          </a:p>
        </p:txBody>
      </p:sp>
      <p:pic>
        <p:nvPicPr>
          <p:cNvPr id="10" name="Picture 9">
            <a:extLst>
              <a:ext uri="{FF2B5EF4-FFF2-40B4-BE49-F238E27FC236}">
                <a16:creationId xmlns:a16="http://schemas.microsoft.com/office/drawing/2014/main" id="{8F3F8FB0-58D2-42F8-B5FE-08A584642F53}"/>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 y="0"/>
            <a:ext cx="1260141" cy="2520280"/>
          </a:xfrm>
          <a:prstGeom prst="rect">
            <a:avLst/>
          </a:prstGeom>
        </p:spPr>
      </p:pic>
    </p:spTree>
    <p:extLst>
      <p:ext uri="{BB962C8B-B14F-4D97-AF65-F5344CB8AC3E}">
        <p14:creationId xmlns:p14="http://schemas.microsoft.com/office/powerpoint/2010/main" val="34485882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linds(horizontal)">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blinds(horizontal)">
                                      <p:cBhvr>
                                        <p:cTn id="17" dur="5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blinds(horizontal)">
                                      <p:cBhvr>
                                        <p:cTn id="22" dur="500"/>
                                        <p:tgtEl>
                                          <p:spTgt spid="6"/>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blinds(horizontal)">
                                      <p:cBhvr>
                                        <p:cTn id="27" dur="500"/>
                                        <p:tgtEl>
                                          <p:spTgt spid="11"/>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grpId="0" nodeType="clickEffect">
                                  <p:stCondLst>
                                    <p:cond delay="0"/>
                                  </p:stCondLst>
                                  <p:childTnLst>
                                    <p:set>
                                      <p:cBhvr>
                                        <p:cTn id="31" dur="1" fill="hold">
                                          <p:stCondLst>
                                            <p:cond delay="0"/>
                                          </p:stCondLst>
                                        </p:cTn>
                                        <p:tgtEl>
                                          <p:spTgt spid="12"/>
                                        </p:tgtEl>
                                        <p:attrNameLst>
                                          <p:attrName>style.visibility</p:attrName>
                                        </p:attrNameLst>
                                      </p:cBhvr>
                                      <p:to>
                                        <p:strVal val="visible"/>
                                      </p:to>
                                    </p:set>
                                    <p:animEffect transition="in" filter="blinds(horizontal)">
                                      <p:cBhvr>
                                        <p:cTn id="32" dur="500"/>
                                        <p:tgtEl>
                                          <p:spTgt spid="12"/>
                                        </p:tgtEl>
                                      </p:cBhvr>
                                    </p:animEffect>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grpId="0" nodeType="clickEffect">
                                  <p:stCondLst>
                                    <p:cond delay="0"/>
                                  </p:stCondLst>
                                  <p:childTnLst>
                                    <p:set>
                                      <p:cBhvr>
                                        <p:cTn id="36" dur="1" fill="hold">
                                          <p:stCondLst>
                                            <p:cond delay="0"/>
                                          </p:stCondLst>
                                        </p:cTn>
                                        <p:tgtEl>
                                          <p:spTgt spid="15"/>
                                        </p:tgtEl>
                                        <p:attrNameLst>
                                          <p:attrName>style.visibility</p:attrName>
                                        </p:attrNameLst>
                                      </p:cBhvr>
                                      <p:to>
                                        <p:strVal val="visible"/>
                                      </p:to>
                                    </p:set>
                                    <p:animEffect transition="in" filter="blinds(horizontal)">
                                      <p:cBhvr>
                                        <p:cTn id="37" dur="500"/>
                                        <p:tgtEl>
                                          <p:spTgt spid="15"/>
                                        </p:tgtEl>
                                      </p:cBhvr>
                                    </p:animEffect>
                                  </p:childTnLst>
                                </p:cTn>
                              </p:par>
                            </p:childTnLst>
                          </p:cTn>
                        </p:par>
                      </p:childTnLst>
                    </p:cTn>
                  </p:par>
                  <p:par>
                    <p:cTn id="38" fill="hold">
                      <p:stCondLst>
                        <p:cond delay="indefinite"/>
                      </p:stCondLst>
                      <p:childTnLst>
                        <p:par>
                          <p:cTn id="39" fill="hold">
                            <p:stCondLst>
                              <p:cond delay="0"/>
                            </p:stCondLst>
                            <p:childTnLst>
                              <p:par>
                                <p:cTn id="40" presetID="3" presetClass="entr" presetSubtype="10" fill="hold" grpId="0" nodeType="clickEffect">
                                  <p:stCondLst>
                                    <p:cond delay="0"/>
                                  </p:stCondLst>
                                  <p:childTnLst>
                                    <p:set>
                                      <p:cBhvr>
                                        <p:cTn id="41" dur="1" fill="hold">
                                          <p:stCondLst>
                                            <p:cond delay="0"/>
                                          </p:stCondLst>
                                        </p:cTn>
                                        <p:tgtEl>
                                          <p:spTgt spid="16"/>
                                        </p:tgtEl>
                                        <p:attrNameLst>
                                          <p:attrName>style.visibility</p:attrName>
                                        </p:attrNameLst>
                                      </p:cBhvr>
                                      <p:to>
                                        <p:strVal val="visible"/>
                                      </p:to>
                                    </p:set>
                                    <p:animEffect transition="in" filter="blinds(horizontal)">
                                      <p:cBhvr>
                                        <p:cTn id="42"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Graphic spid="4" grpId="0">
        <p:bldAsOne/>
      </p:bldGraphic>
      <p:bldP spid="5" grpId="0" animBg="1"/>
      <p:bldP spid="6" grpId="0" animBg="1"/>
      <p:bldP spid="11" grpId="0" animBg="1"/>
      <p:bldP spid="12" grpId="0" animBg="1"/>
      <p:bldP spid="15" grpId="0" animBg="1"/>
      <p:bldP spid="16"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52600" y="152400"/>
            <a:ext cx="8686800" cy="1143000"/>
          </a:xfrm>
        </p:spPr>
        <p:style>
          <a:lnRef idx="1">
            <a:schemeClr val="accent1"/>
          </a:lnRef>
          <a:fillRef idx="2">
            <a:schemeClr val="accent1"/>
          </a:fillRef>
          <a:effectRef idx="1">
            <a:schemeClr val="accent1"/>
          </a:effectRef>
          <a:fontRef idx="minor">
            <a:schemeClr val="dk1"/>
          </a:fontRef>
        </p:style>
        <p:txBody>
          <a:bodyPr>
            <a:normAutofit/>
          </a:bodyPr>
          <a:lstStyle/>
          <a:p>
            <a:pPr algn="ctr">
              <a:defRPr/>
            </a:pPr>
            <a:r>
              <a:rPr lang="en-US" b="1" dirty="0">
                <a:solidFill>
                  <a:schemeClr val="tx1"/>
                </a:solidFill>
              </a:rPr>
              <a:t>RESPONS BIO, PSIKO, SOS</a:t>
            </a:r>
          </a:p>
        </p:txBody>
      </p:sp>
      <p:graphicFrame>
        <p:nvGraphicFramePr>
          <p:cNvPr id="4" name="Content Placeholder 3"/>
          <p:cNvGraphicFramePr>
            <a:graphicFrameLocks noGrp="1"/>
          </p:cNvGraphicFramePr>
          <p:nvPr>
            <p:ph idx="1"/>
          </p:nvPr>
        </p:nvGraphicFramePr>
        <p:xfrm>
          <a:off x="1524000" y="1935164"/>
          <a:ext cx="8686800" cy="438943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Curved Down Arrow 6"/>
          <p:cNvSpPr/>
          <p:nvPr/>
        </p:nvSpPr>
        <p:spPr>
          <a:xfrm>
            <a:off x="6781800" y="2514600"/>
            <a:ext cx="2209800" cy="731838"/>
          </a:xfrm>
          <a:prstGeom prst="curvedDownArrow">
            <a:avLst>
              <a:gd name="adj1" fmla="val 25000"/>
              <a:gd name="adj2" fmla="val 50000"/>
              <a:gd name="adj3" fmla="val 19318"/>
            </a:avLst>
          </a:prstGeom>
          <a:solidFill>
            <a:schemeClr val="accent4">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chemeClr val="tx1"/>
              </a:solidFill>
            </a:endParaRPr>
          </a:p>
        </p:txBody>
      </p:sp>
      <p:sp>
        <p:nvSpPr>
          <p:cNvPr id="8" name="Curved Down Arrow 7"/>
          <p:cNvSpPr/>
          <p:nvPr/>
        </p:nvSpPr>
        <p:spPr>
          <a:xfrm>
            <a:off x="6629400" y="4800600"/>
            <a:ext cx="2895600" cy="731838"/>
          </a:xfrm>
          <a:prstGeom prst="curvedDownArrow">
            <a:avLst>
              <a:gd name="adj1" fmla="val 25000"/>
              <a:gd name="adj2" fmla="val 50000"/>
              <a:gd name="adj3" fmla="val 5682"/>
            </a:avLst>
          </a:prstGeom>
          <a:solidFill>
            <a:schemeClr val="accent4">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chemeClr val="tx1"/>
              </a:solidFill>
            </a:endParaRPr>
          </a:p>
        </p:txBody>
      </p:sp>
      <p:sp>
        <p:nvSpPr>
          <p:cNvPr id="11" name="Curved Up Arrow 10"/>
          <p:cNvSpPr/>
          <p:nvPr/>
        </p:nvSpPr>
        <p:spPr>
          <a:xfrm rot="9698295">
            <a:off x="2051051" y="3976688"/>
            <a:ext cx="2625725" cy="730250"/>
          </a:xfrm>
          <a:prstGeom prst="curvedUpArrow">
            <a:avLst/>
          </a:prstGeom>
          <a:solidFill>
            <a:schemeClr val="accent4">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chemeClr val="tx1"/>
              </a:solidFill>
            </a:endParaRPr>
          </a:p>
        </p:txBody>
      </p:sp>
      <p:sp>
        <p:nvSpPr>
          <p:cNvPr id="12" name="TextBox 11"/>
          <p:cNvSpPr txBox="1">
            <a:spLocks noChangeArrowheads="1"/>
          </p:cNvSpPr>
          <p:nvPr/>
        </p:nvSpPr>
        <p:spPr bwMode="auto">
          <a:xfrm>
            <a:off x="1512780" y="5029200"/>
            <a:ext cx="2343911" cy="1015663"/>
          </a:xfrm>
          <a:prstGeom prst="rect">
            <a:avLst/>
          </a:prstGeom>
          <a:noFill/>
          <a:ln w="9525">
            <a:noFill/>
            <a:miter lim="800000"/>
            <a:headEnd/>
            <a:tailEnd/>
          </a:ln>
        </p:spPr>
        <p:txBody>
          <a:bodyPr wrap="none">
            <a:spAutoFit/>
          </a:bodyPr>
          <a:lstStyle/>
          <a:p>
            <a:pPr algn="ctr"/>
            <a:r>
              <a:rPr lang="en-US" sz="2000" b="1" dirty="0" err="1"/>
              <a:t>Tanda</a:t>
            </a:r>
            <a:r>
              <a:rPr lang="en-US" sz="2000" b="1" dirty="0"/>
              <a:t> </a:t>
            </a:r>
            <a:r>
              <a:rPr lang="en-US" sz="2000" b="1" dirty="0" err="1"/>
              <a:t>dan</a:t>
            </a:r>
            <a:r>
              <a:rPr lang="en-US" sz="2000" b="1" dirty="0"/>
              <a:t> </a:t>
            </a:r>
            <a:r>
              <a:rPr lang="en-US" sz="2000" b="1" dirty="0" err="1"/>
              <a:t>gejala</a:t>
            </a:r>
            <a:endParaRPr lang="en-US" sz="2000" b="1" dirty="0"/>
          </a:p>
          <a:p>
            <a:pPr algn="ctr"/>
            <a:r>
              <a:rPr lang="en-US" sz="2000" b="1" dirty="0" err="1"/>
              <a:t>Ansietas</a:t>
            </a:r>
            <a:r>
              <a:rPr lang="en-US" sz="2000" b="1" dirty="0"/>
              <a:t>/</a:t>
            </a:r>
            <a:r>
              <a:rPr lang="en-US" sz="2000" b="1" dirty="0" err="1"/>
              <a:t>Depresi</a:t>
            </a:r>
            <a:r>
              <a:rPr lang="en-US" sz="2000" b="1" dirty="0"/>
              <a:t>/</a:t>
            </a:r>
          </a:p>
          <a:p>
            <a:pPr algn="ctr"/>
            <a:r>
              <a:rPr lang="en-US" sz="2000" b="1" dirty="0" err="1"/>
              <a:t>Harga</a:t>
            </a:r>
            <a:r>
              <a:rPr lang="en-US" sz="2000" b="1" dirty="0"/>
              <a:t> </a:t>
            </a:r>
            <a:r>
              <a:rPr lang="en-US" sz="2000" b="1" dirty="0" err="1"/>
              <a:t>Diri</a:t>
            </a:r>
            <a:r>
              <a:rPr lang="en-US" sz="2000" b="1" dirty="0"/>
              <a:t> </a:t>
            </a:r>
            <a:r>
              <a:rPr lang="en-US" sz="2000" b="1" dirty="0" err="1"/>
              <a:t>Rendah</a:t>
            </a:r>
            <a:endParaRPr lang="en-US" sz="2000" b="1" dirty="0"/>
          </a:p>
        </p:txBody>
      </p:sp>
      <p:sp>
        <p:nvSpPr>
          <p:cNvPr id="13" name="TextBox 12"/>
          <p:cNvSpPr txBox="1">
            <a:spLocks noChangeArrowheads="1"/>
          </p:cNvSpPr>
          <p:nvPr/>
        </p:nvSpPr>
        <p:spPr bwMode="auto">
          <a:xfrm>
            <a:off x="7748994" y="3276600"/>
            <a:ext cx="2674129" cy="830997"/>
          </a:xfrm>
          <a:prstGeom prst="rect">
            <a:avLst/>
          </a:prstGeom>
          <a:noFill/>
          <a:ln w="9525">
            <a:noFill/>
            <a:miter lim="800000"/>
            <a:headEnd/>
            <a:tailEnd/>
          </a:ln>
        </p:spPr>
        <p:txBody>
          <a:bodyPr wrap="none">
            <a:spAutoFit/>
          </a:bodyPr>
          <a:lstStyle/>
          <a:p>
            <a:pPr algn="ctr"/>
            <a:r>
              <a:rPr lang="en-US" sz="2400" b="1" dirty="0" err="1"/>
              <a:t>Tanda</a:t>
            </a:r>
            <a:r>
              <a:rPr lang="en-US" sz="2400" b="1" dirty="0"/>
              <a:t> </a:t>
            </a:r>
            <a:r>
              <a:rPr lang="en-US" sz="2400" b="1" dirty="0" err="1"/>
              <a:t>dan</a:t>
            </a:r>
            <a:r>
              <a:rPr lang="en-US" sz="2400" b="1" dirty="0"/>
              <a:t> </a:t>
            </a:r>
            <a:r>
              <a:rPr lang="en-US" sz="2400" b="1" dirty="0" err="1"/>
              <a:t>gejala</a:t>
            </a:r>
            <a:endParaRPr lang="en-US" sz="2400" b="1" dirty="0"/>
          </a:p>
          <a:p>
            <a:pPr algn="ctr"/>
            <a:r>
              <a:rPr lang="en-US" sz="2400" b="1" dirty="0"/>
              <a:t>Stroke</a:t>
            </a:r>
          </a:p>
        </p:txBody>
      </p:sp>
      <p:sp>
        <p:nvSpPr>
          <p:cNvPr id="14" name="TextBox 13"/>
          <p:cNvSpPr txBox="1">
            <a:spLocks noChangeArrowheads="1"/>
          </p:cNvSpPr>
          <p:nvPr/>
        </p:nvSpPr>
        <p:spPr bwMode="auto">
          <a:xfrm>
            <a:off x="8122166" y="5562601"/>
            <a:ext cx="1994457" cy="830997"/>
          </a:xfrm>
          <a:prstGeom prst="rect">
            <a:avLst/>
          </a:prstGeom>
          <a:noFill/>
          <a:ln w="9525">
            <a:noFill/>
            <a:miter lim="800000"/>
            <a:headEnd/>
            <a:tailEnd/>
          </a:ln>
        </p:spPr>
        <p:txBody>
          <a:bodyPr wrap="none">
            <a:spAutoFit/>
          </a:bodyPr>
          <a:lstStyle/>
          <a:p>
            <a:pPr algn="ctr"/>
            <a:r>
              <a:rPr lang="en-US" sz="2400" b="1" dirty="0" err="1"/>
              <a:t>Fungsi</a:t>
            </a:r>
            <a:r>
              <a:rPr lang="en-US" sz="2400" b="1" dirty="0"/>
              <a:t> </a:t>
            </a:r>
            <a:r>
              <a:rPr lang="en-US" sz="2400" b="1" dirty="0" err="1"/>
              <a:t>Sosial</a:t>
            </a:r>
            <a:endParaRPr lang="en-US" sz="2400" b="1" dirty="0"/>
          </a:p>
          <a:p>
            <a:pPr algn="ctr"/>
            <a:r>
              <a:rPr lang="en-US" sz="2400" b="1" dirty="0" err="1"/>
              <a:t>Terganggu</a:t>
            </a:r>
            <a:endParaRPr lang="en-US" sz="2400" b="1" dirty="0"/>
          </a:p>
        </p:txBody>
      </p:sp>
      <p:pic>
        <p:nvPicPr>
          <p:cNvPr id="10" name="Picture 9">
            <a:extLst>
              <a:ext uri="{FF2B5EF4-FFF2-40B4-BE49-F238E27FC236}">
                <a16:creationId xmlns:a16="http://schemas.microsoft.com/office/drawing/2014/main" id="{2ED7FC6C-5C79-4E8E-9AE2-C195203C72FC}"/>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 y="0"/>
            <a:ext cx="1260141" cy="2520280"/>
          </a:xfrm>
          <a:prstGeom prst="rect">
            <a:avLst/>
          </a:prstGeom>
        </p:spPr>
      </p:pic>
    </p:spTree>
    <p:extLst>
      <p:ext uri="{BB962C8B-B14F-4D97-AF65-F5344CB8AC3E}">
        <p14:creationId xmlns:p14="http://schemas.microsoft.com/office/powerpoint/2010/main" val="27928252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linds(horizontal)">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blinds(horizontal)">
                                      <p:cBhvr>
                                        <p:cTn id="17" dur="500"/>
                                        <p:tgtEl>
                                          <p:spTgt spid="11"/>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blinds(horizontal)">
                                      <p:cBhvr>
                                        <p:cTn id="22" dur="500"/>
                                        <p:tgtEl>
                                          <p:spTgt spid="12"/>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blinds(horizontal)">
                                      <p:cBhvr>
                                        <p:cTn id="27" dur="500"/>
                                        <p:tgtEl>
                                          <p:spTgt spid="7"/>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grpId="0" nodeType="clickEffect">
                                  <p:stCondLst>
                                    <p:cond delay="0"/>
                                  </p:stCondLst>
                                  <p:childTnLst>
                                    <p:set>
                                      <p:cBhvr>
                                        <p:cTn id="31" dur="1" fill="hold">
                                          <p:stCondLst>
                                            <p:cond delay="0"/>
                                          </p:stCondLst>
                                        </p:cTn>
                                        <p:tgtEl>
                                          <p:spTgt spid="13"/>
                                        </p:tgtEl>
                                        <p:attrNameLst>
                                          <p:attrName>style.visibility</p:attrName>
                                        </p:attrNameLst>
                                      </p:cBhvr>
                                      <p:to>
                                        <p:strVal val="visible"/>
                                      </p:to>
                                    </p:set>
                                    <p:animEffect transition="in" filter="blinds(horizontal)">
                                      <p:cBhvr>
                                        <p:cTn id="32" dur="500"/>
                                        <p:tgtEl>
                                          <p:spTgt spid="13"/>
                                        </p:tgtEl>
                                      </p:cBhvr>
                                    </p:animEffect>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grpId="0" nodeType="clickEffect">
                                  <p:stCondLst>
                                    <p:cond delay="0"/>
                                  </p:stCondLst>
                                  <p:childTnLst>
                                    <p:set>
                                      <p:cBhvr>
                                        <p:cTn id="36" dur="1" fill="hold">
                                          <p:stCondLst>
                                            <p:cond delay="0"/>
                                          </p:stCondLst>
                                        </p:cTn>
                                        <p:tgtEl>
                                          <p:spTgt spid="8"/>
                                        </p:tgtEl>
                                        <p:attrNameLst>
                                          <p:attrName>style.visibility</p:attrName>
                                        </p:attrNameLst>
                                      </p:cBhvr>
                                      <p:to>
                                        <p:strVal val="visible"/>
                                      </p:to>
                                    </p:set>
                                    <p:animEffect transition="in" filter="blinds(horizontal)">
                                      <p:cBhvr>
                                        <p:cTn id="37" dur="500"/>
                                        <p:tgtEl>
                                          <p:spTgt spid="8"/>
                                        </p:tgtEl>
                                      </p:cBhvr>
                                    </p:animEffect>
                                  </p:childTnLst>
                                </p:cTn>
                              </p:par>
                            </p:childTnLst>
                          </p:cTn>
                        </p:par>
                      </p:childTnLst>
                    </p:cTn>
                  </p:par>
                  <p:par>
                    <p:cTn id="38" fill="hold">
                      <p:stCondLst>
                        <p:cond delay="indefinite"/>
                      </p:stCondLst>
                      <p:childTnLst>
                        <p:par>
                          <p:cTn id="39" fill="hold">
                            <p:stCondLst>
                              <p:cond delay="0"/>
                            </p:stCondLst>
                            <p:childTnLst>
                              <p:par>
                                <p:cTn id="40" presetID="3" presetClass="entr" presetSubtype="10" fill="hold" grpId="0" nodeType="clickEffect">
                                  <p:stCondLst>
                                    <p:cond delay="0"/>
                                  </p:stCondLst>
                                  <p:childTnLst>
                                    <p:set>
                                      <p:cBhvr>
                                        <p:cTn id="41" dur="1" fill="hold">
                                          <p:stCondLst>
                                            <p:cond delay="0"/>
                                          </p:stCondLst>
                                        </p:cTn>
                                        <p:tgtEl>
                                          <p:spTgt spid="14"/>
                                        </p:tgtEl>
                                        <p:attrNameLst>
                                          <p:attrName>style.visibility</p:attrName>
                                        </p:attrNameLst>
                                      </p:cBhvr>
                                      <p:to>
                                        <p:strVal val="visible"/>
                                      </p:to>
                                    </p:set>
                                    <p:animEffect transition="in" filter="blinds(horizontal)">
                                      <p:cBhvr>
                                        <p:cTn id="42"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Graphic spid="4" grpId="0">
        <p:bldAsOne/>
      </p:bldGraphic>
      <p:bldP spid="7" grpId="0" animBg="1"/>
      <p:bldP spid="8" grpId="0" animBg="1"/>
      <p:bldP spid="11" grpId="0" animBg="1"/>
      <p:bldP spid="12" grpId="0"/>
      <p:bldP spid="13" grpId="0"/>
      <p:bldP spid="14"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82682" y="435429"/>
            <a:ext cx="9126403" cy="942109"/>
          </a:xfrm>
        </p:spPr>
        <p:style>
          <a:lnRef idx="2">
            <a:schemeClr val="dk1"/>
          </a:lnRef>
          <a:fillRef idx="1">
            <a:schemeClr val="lt1"/>
          </a:fillRef>
          <a:effectRef idx="0">
            <a:schemeClr val="dk1"/>
          </a:effectRef>
          <a:fontRef idx="minor">
            <a:schemeClr val="dk1"/>
          </a:fontRef>
        </p:style>
        <p:txBody>
          <a:bodyPr>
            <a:noAutofit/>
          </a:bodyPr>
          <a:lstStyle/>
          <a:p>
            <a:pPr algn="ctr"/>
            <a:r>
              <a:rPr lang="en-GB" b="1" dirty="0">
                <a:solidFill>
                  <a:schemeClr val="tx1"/>
                </a:solidFill>
              </a:rPr>
              <a:t>PSIKOSIS FASE AWAL </a:t>
            </a:r>
            <a:r>
              <a:rPr lang="en-GB" sz="2400" b="1" i="1" dirty="0">
                <a:solidFill>
                  <a:schemeClr val="tx1"/>
                </a:solidFill>
              </a:rPr>
              <a:t>(EARLY PSYCHOSIS)</a:t>
            </a:r>
          </a:p>
        </p:txBody>
      </p:sp>
      <p:graphicFrame>
        <p:nvGraphicFramePr>
          <p:cNvPr id="4" name="Content Placeholder 3"/>
          <p:cNvGraphicFramePr>
            <a:graphicFrameLocks noGrp="1"/>
          </p:cNvGraphicFramePr>
          <p:nvPr>
            <p:ph idx="1"/>
            <p:extLst/>
          </p:nvPr>
        </p:nvGraphicFramePr>
        <p:xfrm>
          <a:off x="1386114" y="1966516"/>
          <a:ext cx="10037355" cy="426958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Speech Bubble: Rectangle 5"/>
          <p:cNvSpPr/>
          <p:nvPr/>
        </p:nvSpPr>
        <p:spPr>
          <a:xfrm>
            <a:off x="4750791" y="1911927"/>
            <a:ext cx="1591294" cy="808591"/>
          </a:xfrm>
          <a:prstGeom prst="wedgeRectCallout">
            <a:avLst>
              <a:gd name="adj1" fmla="val 50220"/>
              <a:gd name="adj2" fmla="val 115137"/>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GB" sz="2400" dirty="0"/>
              <a:t>Early Detection</a:t>
            </a:r>
          </a:p>
        </p:txBody>
      </p:sp>
      <p:sp>
        <p:nvSpPr>
          <p:cNvPr id="7" name="Speech Bubble: Rectangle 6"/>
          <p:cNvSpPr/>
          <p:nvPr/>
        </p:nvSpPr>
        <p:spPr>
          <a:xfrm>
            <a:off x="6342085" y="1911927"/>
            <a:ext cx="1656608" cy="808591"/>
          </a:xfrm>
          <a:prstGeom prst="wedgeRectCallout">
            <a:avLst>
              <a:gd name="adj1" fmla="val -41892"/>
              <a:gd name="adj2" fmla="val 113904"/>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GB" sz="2400" dirty="0"/>
              <a:t>Prompt Treatment</a:t>
            </a:r>
          </a:p>
        </p:txBody>
      </p:sp>
      <p:pic>
        <p:nvPicPr>
          <p:cNvPr id="8" name="Picture 7"/>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 y="0"/>
            <a:ext cx="1260141" cy="2520280"/>
          </a:xfrm>
          <a:prstGeom prst="rect">
            <a:avLst/>
          </a:prstGeom>
        </p:spPr>
      </p:pic>
      <p:sp>
        <p:nvSpPr>
          <p:cNvPr id="9" name="Speech Bubble: Rectangle 8"/>
          <p:cNvSpPr/>
          <p:nvPr/>
        </p:nvSpPr>
        <p:spPr>
          <a:xfrm>
            <a:off x="2836899" y="1926444"/>
            <a:ext cx="1656608" cy="808591"/>
          </a:xfrm>
          <a:prstGeom prst="wedgeRectCallout">
            <a:avLst>
              <a:gd name="adj1" fmla="val 41780"/>
              <a:gd name="adj2" fmla="val 117494"/>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GB" sz="2400" b="1" dirty="0">
                <a:solidFill>
                  <a:srgbClr val="FF0000"/>
                </a:solidFill>
              </a:rPr>
              <a:t>ODMK</a:t>
            </a:r>
          </a:p>
          <a:p>
            <a:pPr algn="ctr"/>
            <a:r>
              <a:rPr lang="en-GB" sz="2400" b="1" dirty="0">
                <a:solidFill>
                  <a:srgbClr val="FF0000"/>
                </a:solidFill>
              </a:rPr>
              <a:t>(</a:t>
            </a:r>
            <a:r>
              <a:rPr lang="en-GB" sz="2400" b="1" dirty="0" err="1">
                <a:solidFill>
                  <a:srgbClr val="FF0000"/>
                </a:solidFill>
              </a:rPr>
              <a:t>Psikosos</a:t>
            </a:r>
            <a:r>
              <a:rPr lang="en-GB" sz="2400" b="1" dirty="0">
                <a:solidFill>
                  <a:srgbClr val="FF0000"/>
                </a:solidFill>
              </a:rPr>
              <a:t>)</a:t>
            </a:r>
          </a:p>
        </p:txBody>
      </p:sp>
      <p:sp>
        <p:nvSpPr>
          <p:cNvPr id="3" name="Rectangle 2">
            <a:extLst>
              <a:ext uri="{FF2B5EF4-FFF2-40B4-BE49-F238E27FC236}">
                <a16:creationId xmlns:a16="http://schemas.microsoft.com/office/drawing/2014/main" id="{A4301E22-48EC-4618-BCEA-F433B5D1545B}"/>
              </a:ext>
            </a:extLst>
          </p:cNvPr>
          <p:cNvSpPr/>
          <p:nvPr/>
        </p:nvSpPr>
        <p:spPr>
          <a:xfrm>
            <a:off x="21771" y="5210629"/>
            <a:ext cx="12141199" cy="1614446"/>
          </a:xfrm>
          <a:prstGeom prst="rect">
            <a:avLst/>
          </a:prstGeom>
        </p:spPr>
        <p:style>
          <a:lnRef idx="2">
            <a:schemeClr val="accent3"/>
          </a:lnRef>
          <a:fillRef idx="1">
            <a:schemeClr val="lt1"/>
          </a:fillRef>
          <a:effectRef idx="0">
            <a:schemeClr val="accent3"/>
          </a:effectRef>
          <a:fontRef idx="minor">
            <a:schemeClr val="dk1"/>
          </a:fontRef>
        </p:style>
        <p:txBody>
          <a:bodyPr rtlCol="0" anchor="ctr"/>
          <a:lstStyle/>
          <a:p>
            <a:r>
              <a:rPr lang="en-GB" sz="2800" b="1" dirty="0" err="1"/>
              <a:t>Stresor</a:t>
            </a:r>
            <a:r>
              <a:rPr lang="en-GB" sz="2800" b="1" dirty="0"/>
              <a:t> </a:t>
            </a:r>
            <a:r>
              <a:rPr lang="en-GB" sz="2800" b="1" dirty="0" err="1"/>
              <a:t>Biologis</a:t>
            </a:r>
            <a:r>
              <a:rPr lang="en-GB" sz="2800" b="1" dirty="0"/>
              <a:t>		: </a:t>
            </a:r>
            <a:r>
              <a:rPr lang="en-GB" sz="2800" b="1" dirty="0" err="1"/>
              <a:t>Terganggu</a:t>
            </a:r>
            <a:r>
              <a:rPr lang="en-GB" sz="2800" b="1" dirty="0"/>
              <a:t> </a:t>
            </a:r>
            <a:r>
              <a:rPr lang="en-GB" sz="2800" b="1" dirty="0" err="1"/>
              <a:t>fungsi</a:t>
            </a:r>
            <a:r>
              <a:rPr lang="en-GB" sz="2800" b="1" dirty="0"/>
              <a:t> </a:t>
            </a:r>
            <a:r>
              <a:rPr lang="en-GB" sz="2800" b="1" dirty="0" err="1"/>
              <a:t>fisik</a:t>
            </a:r>
            <a:r>
              <a:rPr lang="en-GB" sz="2800" b="1" dirty="0"/>
              <a:t>, </a:t>
            </a:r>
            <a:r>
              <a:rPr lang="en-GB" sz="2800" b="1" dirty="0" err="1"/>
              <a:t>kognitif</a:t>
            </a:r>
            <a:r>
              <a:rPr lang="en-GB" sz="2800" b="1" dirty="0"/>
              <a:t> </a:t>
            </a:r>
            <a:r>
              <a:rPr lang="en-GB" sz="2800" b="1" dirty="0" err="1"/>
              <a:t>dan</a:t>
            </a:r>
            <a:r>
              <a:rPr lang="en-GB" sz="2800" b="1" dirty="0"/>
              <a:t> program </a:t>
            </a:r>
            <a:r>
              <a:rPr lang="en-GB" sz="2800" b="1" dirty="0" err="1"/>
              <a:t>terapi</a:t>
            </a:r>
            <a:endParaRPr lang="en-GB" sz="2800" b="1" dirty="0"/>
          </a:p>
          <a:p>
            <a:r>
              <a:rPr lang="en-GB" sz="2800" b="1" dirty="0" err="1"/>
              <a:t>Stresor</a:t>
            </a:r>
            <a:r>
              <a:rPr lang="en-GB" sz="2800" b="1" dirty="0"/>
              <a:t> </a:t>
            </a:r>
            <a:r>
              <a:rPr lang="en-GB" sz="2800" b="1" dirty="0" err="1"/>
              <a:t>Psikologis</a:t>
            </a:r>
            <a:r>
              <a:rPr lang="en-GB" sz="2800" b="1" dirty="0"/>
              <a:t>	: </a:t>
            </a:r>
            <a:r>
              <a:rPr lang="en-GB" sz="2800" b="1" dirty="0" err="1"/>
              <a:t>Putus</a:t>
            </a:r>
            <a:r>
              <a:rPr lang="en-GB" sz="2800" b="1" dirty="0"/>
              <a:t> Asa</a:t>
            </a:r>
          </a:p>
          <a:p>
            <a:r>
              <a:rPr lang="en-GB" sz="2800" b="1" dirty="0" err="1"/>
              <a:t>Stresor</a:t>
            </a:r>
            <a:r>
              <a:rPr lang="en-GB" sz="2800" b="1" dirty="0"/>
              <a:t> </a:t>
            </a:r>
            <a:r>
              <a:rPr lang="en-GB" sz="2800" b="1" dirty="0" err="1"/>
              <a:t>Sosial</a:t>
            </a:r>
            <a:r>
              <a:rPr lang="en-GB" sz="2800" b="1" dirty="0"/>
              <a:t>			: </a:t>
            </a:r>
            <a:r>
              <a:rPr lang="en-GB" sz="2800" b="1" dirty="0" err="1"/>
              <a:t>Keluarga</a:t>
            </a:r>
            <a:r>
              <a:rPr lang="en-GB" sz="2800" b="1" dirty="0"/>
              <a:t>, </a:t>
            </a:r>
            <a:r>
              <a:rPr lang="en-GB" sz="2800" b="1" dirty="0" err="1"/>
              <a:t>Pekerjaan</a:t>
            </a:r>
            <a:r>
              <a:rPr lang="en-GB" sz="2800" b="1" dirty="0"/>
              <a:t>, Dana </a:t>
            </a:r>
          </a:p>
        </p:txBody>
      </p:sp>
    </p:spTree>
    <p:extLst>
      <p:ext uri="{BB962C8B-B14F-4D97-AF65-F5344CB8AC3E}">
        <p14:creationId xmlns:p14="http://schemas.microsoft.com/office/powerpoint/2010/main" val="98578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20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AsOne/>
      </p:bldGraphic>
      <p:bldP spid="6" grpId="0" animBg="1"/>
      <p:bldP spid="7" grpId="0" animBg="1"/>
      <p:bldP spid="9" grpId="0" animBg="1"/>
      <p:bldP spid="3"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5764F89-2649-459B-A402-30221F733BFB}"/>
              </a:ext>
            </a:extLst>
          </p:cNvPr>
          <p:cNvSpPr>
            <a:spLocks noGrp="1"/>
          </p:cNvSpPr>
          <p:nvPr>
            <p:ph type="ctrTitle"/>
          </p:nvPr>
        </p:nvSpPr>
        <p:spPr>
          <a:xfrm>
            <a:off x="1507067" y="2365829"/>
            <a:ext cx="9509276" cy="1597919"/>
          </a:xfrm>
        </p:spPr>
        <p:style>
          <a:lnRef idx="2">
            <a:schemeClr val="dk1"/>
          </a:lnRef>
          <a:fillRef idx="1">
            <a:schemeClr val="lt1"/>
          </a:fillRef>
          <a:effectRef idx="0">
            <a:schemeClr val="dk1"/>
          </a:effectRef>
          <a:fontRef idx="minor">
            <a:schemeClr val="dk1"/>
          </a:fontRef>
        </p:style>
        <p:txBody>
          <a:bodyPr/>
          <a:lstStyle/>
          <a:p>
            <a:pPr algn="ctr"/>
            <a:r>
              <a:rPr lang="en-GB" sz="4400" b="1" dirty="0">
                <a:solidFill>
                  <a:schemeClr val="tx1"/>
                </a:solidFill>
              </a:rPr>
              <a:t>3. PERTOLONGAN PERTAMA PSIKOLOGIS DAN KESEHATAN JIWA</a:t>
            </a:r>
            <a:endParaRPr lang="en-GB" sz="4400" dirty="0">
              <a:solidFill>
                <a:schemeClr val="tx1"/>
              </a:solidFill>
            </a:endParaRPr>
          </a:p>
        </p:txBody>
      </p:sp>
      <p:pic>
        <p:nvPicPr>
          <p:cNvPr id="3" name="Picture 2">
            <a:extLst>
              <a:ext uri="{FF2B5EF4-FFF2-40B4-BE49-F238E27FC236}">
                <a16:creationId xmlns:a16="http://schemas.microsoft.com/office/drawing/2014/main" id="{4016524F-B41C-4B94-87A3-969BE2AA4617}"/>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 y="0"/>
            <a:ext cx="1260141" cy="2520280"/>
          </a:xfrm>
          <a:prstGeom prst="rect">
            <a:avLst/>
          </a:prstGeom>
        </p:spPr>
      </p:pic>
    </p:spTree>
    <p:extLst>
      <p:ext uri="{BB962C8B-B14F-4D97-AF65-F5344CB8AC3E}">
        <p14:creationId xmlns:p14="http://schemas.microsoft.com/office/powerpoint/2010/main" val="423352325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D27C7B-76D8-4713-8336-D98DDFFC6E2A}"/>
              </a:ext>
            </a:extLst>
          </p:cNvPr>
          <p:cNvSpPr>
            <a:spLocks noGrp="1"/>
          </p:cNvSpPr>
          <p:nvPr>
            <p:ph type="title"/>
          </p:nvPr>
        </p:nvSpPr>
        <p:spPr>
          <a:xfrm>
            <a:off x="2295675" y="609600"/>
            <a:ext cx="8596668" cy="950686"/>
          </a:xfrm>
        </p:spPr>
        <p:style>
          <a:lnRef idx="2">
            <a:schemeClr val="accent2"/>
          </a:lnRef>
          <a:fillRef idx="1">
            <a:schemeClr val="lt1"/>
          </a:fillRef>
          <a:effectRef idx="0">
            <a:schemeClr val="accent2"/>
          </a:effectRef>
          <a:fontRef idx="minor">
            <a:schemeClr val="dk1"/>
          </a:fontRef>
        </p:style>
        <p:txBody>
          <a:bodyPr>
            <a:normAutofit/>
          </a:bodyPr>
          <a:lstStyle/>
          <a:p>
            <a:pPr algn="ctr"/>
            <a:r>
              <a:rPr lang="en-GB" sz="5400" b="1" dirty="0">
                <a:solidFill>
                  <a:schemeClr val="tx1"/>
                </a:solidFill>
              </a:rPr>
              <a:t>BAHAN DISKUSI</a:t>
            </a:r>
          </a:p>
        </p:txBody>
      </p:sp>
      <p:sp>
        <p:nvSpPr>
          <p:cNvPr id="3" name="Content Placeholder 2">
            <a:extLst>
              <a:ext uri="{FF2B5EF4-FFF2-40B4-BE49-F238E27FC236}">
                <a16:creationId xmlns:a16="http://schemas.microsoft.com/office/drawing/2014/main" id="{21AD1605-02E5-4C7A-A892-D9C88472DA38}"/>
              </a:ext>
            </a:extLst>
          </p:cNvPr>
          <p:cNvSpPr>
            <a:spLocks noGrp="1"/>
          </p:cNvSpPr>
          <p:nvPr>
            <p:ph idx="1"/>
          </p:nvPr>
        </p:nvSpPr>
        <p:spPr>
          <a:xfrm>
            <a:off x="1407885" y="2494417"/>
            <a:ext cx="10254343" cy="3630611"/>
          </a:xfrm>
        </p:spPr>
        <p:style>
          <a:lnRef idx="2">
            <a:schemeClr val="dk1"/>
          </a:lnRef>
          <a:fillRef idx="1">
            <a:schemeClr val="lt1"/>
          </a:fillRef>
          <a:effectRef idx="0">
            <a:schemeClr val="dk1"/>
          </a:effectRef>
          <a:fontRef idx="minor">
            <a:schemeClr val="dk1"/>
          </a:fontRef>
        </p:style>
        <p:txBody>
          <a:bodyPr>
            <a:noAutofit/>
          </a:bodyPr>
          <a:lstStyle/>
          <a:p>
            <a:pPr marL="0" indent="0">
              <a:buNone/>
            </a:pPr>
            <a:r>
              <a:rPr lang="en-GB" sz="3200" b="1" dirty="0"/>
              <a:t>1. MASALAH KESEHATAN JIWA  </a:t>
            </a:r>
          </a:p>
          <a:p>
            <a:pPr marL="0" indent="0">
              <a:buNone/>
            </a:pPr>
            <a:r>
              <a:rPr lang="en-GB" sz="3200" b="1" dirty="0"/>
              <a:t>2. MASALAH KESEHATAN JIWA PADA PASIEN STROKE </a:t>
            </a:r>
          </a:p>
          <a:p>
            <a:pPr marL="0" indent="0">
              <a:buNone/>
            </a:pPr>
            <a:r>
              <a:rPr lang="en-GB" sz="3200" b="1" dirty="0"/>
              <a:t>3. PERTOLONGAN PERTAMA PSIKOLOGIS DAN 	 	 				KESEHATAN JIWA</a:t>
            </a:r>
          </a:p>
          <a:p>
            <a:pPr marL="0" indent="0">
              <a:buNone/>
            </a:pPr>
            <a:r>
              <a:rPr lang="en-GB" sz="3200" b="1" dirty="0"/>
              <a:t>4. ASUHAN KEPERAWATAN PSIKOSOSIAL PADA STROKE</a:t>
            </a:r>
          </a:p>
          <a:p>
            <a:pPr marL="0" indent="0">
              <a:buNone/>
            </a:pPr>
            <a:endParaRPr lang="en-GB" sz="3200" b="1" dirty="0"/>
          </a:p>
        </p:txBody>
      </p:sp>
      <p:pic>
        <p:nvPicPr>
          <p:cNvPr id="4" name="Picture 3">
            <a:extLst>
              <a:ext uri="{FF2B5EF4-FFF2-40B4-BE49-F238E27FC236}">
                <a16:creationId xmlns:a16="http://schemas.microsoft.com/office/drawing/2014/main" id="{2CA3CB46-96CC-4CD8-866E-B24BE5C2772F}"/>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 y="0"/>
            <a:ext cx="1260141" cy="2520280"/>
          </a:xfrm>
          <a:prstGeom prst="rect">
            <a:avLst/>
          </a:prstGeom>
        </p:spPr>
      </p:pic>
    </p:spTree>
    <p:extLst>
      <p:ext uri="{BB962C8B-B14F-4D97-AF65-F5344CB8AC3E}">
        <p14:creationId xmlns:p14="http://schemas.microsoft.com/office/powerpoint/2010/main" val="291615880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3021414073"/>
              </p:ext>
            </p:extLst>
          </p:nvPr>
        </p:nvGraphicFramePr>
        <p:xfrm>
          <a:off x="1927131" y="1355916"/>
          <a:ext cx="10301150" cy="388143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3" name="Picture 2"/>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 y="0"/>
            <a:ext cx="1260141" cy="2520280"/>
          </a:xfrm>
          <a:prstGeom prst="rect">
            <a:avLst/>
          </a:prstGeom>
        </p:spPr>
      </p:pic>
    </p:spTree>
    <p:extLst>
      <p:ext uri="{BB962C8B-B14F-4D97-AF65-F5344CB8AC3E}">
        <p14:creationId xmlns:p14="http://schemas.microsoft.com/office/powerpoint/2010/main" val="376875360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07066" y="1197430"/>
            <a:ext cx="10324293" cy="4548815"/>
          </a:xfrm>
        </p:spPr>
        <p:style>
          <a:lnRef idx="2">
            <a:schemeClr val="accent2"/>
          </a:lnRef>
          <a:fillRef idx="1">
            <a:schemeClr val="lt1"/>
          </a:fillRef>
          <a:effectRef idx="0">
            <a:schemeClr val="accent2"/>
          </a:effectRef>
          <a:fontRef idx="minor">
            <a:schemeClr val="dk1"/>
          </a:fontRef>
        </p:style>
        <p:txBody>
          <a:bodyPr/>
          <a:lstStyle/>
          <a:p>
            <a:pPr algn="ctr"/>
            <a:r>
              <a:rPr lang="en-GB" b="1" i="1" dirty="0">
                <a:solidFill>
                  <a:schemeClr val="tx1"/>
                </a:solidFill>
              </a:rPr>
              <a:t>Psychological &amp; Mental Health First Aid</a:t>
            </a:r>
            <a:br>
              <a:rPr lang="en-GB" b="1" i="1" dirty="0">
                <a:solidFill>
                  <a:schemeClr val="tx1"/>
                </a:solidFill>
              </a:rPr>
            </a:br>
            <a:r>
              <a:rPr lang="en-GB" b="1" dirty="0" err="1">
                <a:solidFill>
                  <a:srgbClr val="7030A0"/>
                </a:solidFill>
              </a:rPr>
              <a:t>Pertolongan</a:t>
            </a:r>
            <a:r>
              <a:rPr lang="en-GB" b="1" dirty="0">
                <a:solidFill>
                  <a:srgbClr val="7030A0"/>
                </a:solidFill>
              </a:rPr>
              <a:t> </a:t>
            </a:r>
            <a:r>
              <a:rPr lang="en-GB" b="1" dirty="0" err="1">
                <a:solidFill>
                  <a:srgbClr val="7030A0"/>
                </a:solidFill>
              </a:rPr>
              <a:t>Pertama</a:t>
            </a:r>
            <a:r>
              <a:rPr lang="en-GB" b="1" dirty="0">
                <a:solidFill>
                  <a:srgbClr val="7030A0"/>
                </a:solidFill>
              </a:rPr>
              <a:t> </a:t>
            </a:r>
            <a:r>
              <a:rPr lang="en-GB" b="1" dirty="0" err="1">
                <a:solidFill>
                  <a:srgbClr val="7030A0"/>
                </a:solidFill>
              </a:rPr>
              <a:t>Psikologis</a:t>
            </a:r>
            <a:r>
              <a:rPr lang="en-GB" b="1" dirty="0">
                <a:solidFill>
                  <a:srgbClr val="7030A0"/>
                </a:solidFill>
              </a:rPr>
              <a:t> </a:t>
            </a:r>
            <a:r>
              <a:rPr lang="en-GB" b="1" dirty="0" err="1">
                <a:solidFill>
                  <a:srgbClr val="7030A0"/>
                </a:solidFill>
              </a:rPr>
              <a:t>dan</a:t>
            </a:r>
            <a:r>
              <a:rPr lang="en-GB" b="1" dirty="0">
                <a:solidFill>
                  <a:srgbClr val="7030A0"/>
                </a:solidFill>
              </a:rPr>
              <a:t> </a:t>
            </a:r>
            <a:r>
              <a:rPr lang="en-GB" b="1" dirty="0" err="1">
                <a:solidFill>
                  <a:srgbClr val="7030A0"/>
                </a:solidFill>
              </a:rPr>
              <a:t>Kesehatan</a:t>
            </a:r>
            <a:r>
              <a:rPr lang="en-GB" b="1" dirty="0">
                <a:solidFill>
                  <a:srgbClr val="7030A0"/>
                </a:solidFill>
              </a:rPr>
              <a:t> Jiwa (P3KJ)</a:t>
            </a:r>
            <a:br>
              <a:rPr lang="en-GB" b="1" dirty="0">
                <a:solidFill>
                  <a:srgbClr val="7030A0"/>
                </a:solidFill>
              </a:rPr>
            </a:br>
            <a:endParaRPr lang="en-GB" dirty="0">
              <a:solidFill>
                <a:srgbClr val="7030A0"/>
              </a:solidFill>
            </a:endParaRPr>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 y="0"/>
            <a:ext cx="1260141" cy="2520280"/>
          </a:xfrm>
          <a:prstGeom prst="rect">
            <a:avLst/>
          </a:prstGeom>
        </p:spPr>
      </p:pic>
    </p:spTree>
    <p:extLst>
      <p:ext uri="{BB962C8B-B14F-4D97-AF65-F5344CB8AC3E}">
        <p14:creationId xmlns:p14="http://schemas.microsoft.com/office/powerpoint/2010/main" val="154174181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64102" y="246633"/>
            <a:ext cx="9653293" cy="793411"/>
          </a:xfrm>
        </p:spPr>
        <p:style>
          <a:lnRef idx="2">
            <a:schemeClr val="accent2"/>
          </a:lnRef>
          <a:fillRef idx="1">
            <a:schemeClr val="lt1"/>
          </a:fillRef>
          <a:effectRef idx="0">
            <a:schemeClr val="accent2"/>
          </a:effectRef>
          <a:fontRef idx="minor">
            <a:schemeClr val="dk1"/>
          </a:fontRef>
        </p:style>
        <p:txBody>
          <a:bodyPr>
            <a:noAutofit/>
          </a:bodyPr>
          <a:lstStyle/>
          <a:p>
            <a:pPr algn="ctr"/>
            <a:r>
              <a:rPr lang="en-GB" sz="4000" b="1" dirty="0">
                <a:solidFill>
                  <a:schemeClr val="tx1"/>
                </a:solidFill>
              </a:rPr>
              <a:t>Key Elements of Psychological First Aid</a:t>
            </a:r>
            <a:br>
              <a:rPr lang="en-GB" sz="4000" b="1" dirty="0">
                <a:solidFill>
                  <a:schemeClr val="tx1"/>
                </a:solidFill>
              </a:rPr>
            </a:br>
            <a:endParaRPr lang="en-GB" sz="4000" b="1" dirty="0">
              <a:solidFill>
                <a:schemeClr val="tx1"/>
              </a:solidFill>
            </a:endParaRPr>
          </a:p>
        </p:txBody>
      </p:sp>
      <p:sp>
        <p:nvSpPr>
          <p:cNvPr id="3" name="Content Placeholder 2"/>
          <p:cNvSpPr>
            <a:spLocks noGrp="1"/>
          </p:cNvSpPr>
          <p:nvPr>
            <p:ph idx="1"/>
          </p:nvPr>
        </p:nvSpPr>
        <p:spPr>
          <a:xfrm>
            <a:off x="1382070" y="1277368"/>
            <a:ext cx="10505129" cy="5374717"/>
          </a:xfrm>
        </p:spPr>
        <p:style>
          <a:lnRef idx="2">
            <a:schemeClr val="dk1"/>
          </a:lnRef>
          <a:fillRef idx="1">
            <a:schemeClr val="lt1"/>
          </a:fillRef>
          <a:effectRef idx="0">
            <a:schemeClr val="dk1"/>
          </a:effectRef>
          <a:fontRef idx="minor">
            <a:schemeClr val="dk1"/>
          </a:fontRef>
        </p:style>
        <p:txBody>
          <a:bodyPr>
            <a:normAutofit lnSpcReduction="10000"/>
          </a:bodyPr>
          <a:lstStyle/>
          <a:p>
            <a:pPr marL="0" indent="0" algn="ctr">
              <a:buNone/>
            </a:pPr>
            <a:r>
              <a:rPr lang="en-GB" sz="3500" b="1" dirty="0" err="1">
                <a:solidFill>
                  <a:schemeClr val="tx1"/>
                </a:solidFill>
              </a:rPr>
              <a:t>Pertolongan</a:t>
            </a:r>
            <a:r>
              <a:rPr lang="en-GB" sz="3500" b="1" dirty="0">
                <a:solidFill>
                  <a:schemeClr val="tx1"/>
                </a:solidFill>
              </a:rPr>
              <a:t> </a:t>
            </a:r>
            <a:r>
              <a:rPr lang="en-GB" sz="3500" b="1" dirty="0" err="1">
                <a:solidFill>
                  <a:schemeClr val="tx1"/>
                </a:solidFill>
              </a:rPr>
              <a:t>Pertama</a:t>
            </a:r>
            <a:r>
              <a:rPr lang="en-GB" sz="3500" b="1" dirty="0">
                <a:solidFill>
                  <a:schemeClr val="tx1"/>
                </a:solidFill>
              </a:rPr>
              <a:t> </a:t>
            </a:r>
            <a:r>
              <a:rPr lang="en-GB" sz="3500" b="1" dirty="0" err="1">
                <a:solidFill>
                  <a:schemeClr val="tx1"/>
                </a:solidFill>
              </a:rPr>
              <a:t>Psikologi</a:t>
            </a:r>
            <a:r>
              <a:rPr lang="en-GB" sz="3500" b="1" dirty="0">
                <a:solidFill>
                  <a:schemeClr val="tx1"/>
                </a:solidFill>
              </a:rPr>
              <a:t> </a:t>
            </a:r>
          </a:p>
          <a:p>
            <a:pPr marL="0" indent="0" algn="ctr">
              <a:buNone/>
            </a:pPr>
            <a:r>
              <a:rPr lang="en-GB" sz="2400" b="1" dirty="0">
                <a:solidFill>
                  <a:schemeClr val="tx1"/>
                </a:solidFill>
              </a:rPr>
              <a:t>(Psychological First Aid: Key Concepts and Global Applications) </a:t>
            </a:r>
          </a:p>
          <a:p>
            <a:pPr marL="0" indent="0" algn="just">
              <a:buNone/>
            </a:pPr>
            <a:r>
              <a:rPr lang="en-GB" dirty="0"/>
              <a:t>“Perhaps you are called upon as a staff member or volunteer to help in a major disaster, or you find yourself at the scene of an accident where people are hurt.  Perhaps you are a teacher or health worker talking with someone from your community who has just witnessed the violent death of a loved one…” (WHO, 2011) (1) </a:t>
            </a:r>
          </a:p>
          <a:p>
            <a:pPr marL="0" indent="0" algn="just">
              <a:buNone/>
            </a:pPr>
            <a:r>
              <a:rPr lang="en-GB" sz="2400" b="1" dirty="0">
                <a:solidFill>
                  <a:srgbClr val="FF0000"/>
                </a:solidFill>
              </a:rPr>
              <a:t>- </a:t>
            </a:r>
            <a:r>
              <a:rPr lang="en-GB" sz="2400" b="1" dirty="0" err="1">
                <a:solidFill>
                  <a:srgbClr val="FF0000"/>
                </a:solidFill>
              </a:rPr>
              <a:t>Bencana</a:t>
            </a:r>
            <a:r>
              <a:rPr lang="en-GB" sz="2400" b="1" dirty="0">
                <a:solidFill>
                  <a:srgbClr val="FF0000"/>
                </a:solidFill>
              </a:rPr>
              <a:t>, </a:t>
            </a:r>
            <a:r>
              <a:rPr lang="en-GB" sz="2400" b="1" dirty="0" err="1">
                <a:solidFill>
                  <a:srgbClr val="FF0000"/>
                </a:solidFill>
              </a:rPr>
              <a:t>Kecelakaan</a:t>
            </a:r>
            <a:r>
              <a:rPr lang="en-GB" sz="2400" b="1" dirty="0">
                <a:solidFill>
                  <a:srgbClr val="FF0000"/>
                </a:solidFill>
              </a:rPr>
              <a:t>, </a:t>
            </a:r>
            <a:r>
              <a:rPr lang="en-GB" sz="2400" b="1" dirty="0" err="1">
                <a:solidFill>
                  <a:srgbClr val="FF0000"/>
                </a:solidFill>
              </a:rPr>
              <a:t>Kekerasan</a:t>
            </a:r>
            <a:r>
              <a:rPr lang="en-GB" sz="2400" b="1" dirty="0">
                <a:solidFill>
                  <a:srgbClr val="FF0000"/>
                </a:solidFill>
              </a:rPr>
              <a:t>, </a:t>
            </a:r>
            <a:r>
              <a:rPr lang="en-GB" sz="2400" b="1" dirty="0" err="1">
                <a:solidFill>
                  <a:srgbClr val="FF0000"/>
                </a:solidFill>
              </a:rPr>
              <a:t>Kejadian</a:t>
            </a:r>
            <a:r>
              <a:rPr lang="en-GB" sz="2400" b="1" dirty="0">
                <a:solidFill>
                  <a:srgbClr val="FF0000"/>
                </a:solidFill>
              </a:rPr>
              <a:t> </a:t>
            </a:r>
            <a:r>
              <a:rPr lang="en-GB" sz="2400" b="1" dirty="0" err="1">
                <a:solidFill>
                  <a:srgbClr val="FF0000"/>
                </a:solidFill>
              </a:rPr>
              <a:t>serius</a:t>
            </a:r>
            <a:r>
              <a:rPr lang="en-GB" sz="2400" b="1" dirty="0">
                <a:solidFill>
                  <a:srgbClr val="FF0000"/>
                </a:solidFill>
              </a:rPr>
              <a:t>, </a:t>
            </a:r>
            <a:r>
              <a:rPr lang="en-GB" sz="2400" b="1" dirty="0" err="1">
                <a:solidFill>
                  <a:srgbClr val="7030A0"/>
                </a:solidFill>
              </a:rPr>
              <a:t>Penyakit</a:t>
            </a:r>
            <a:r>
              <a:rPr lang="en-GB" sz="2400" b="1" dirty="0">
                <a:solidFill>
                  <a:srgbClr val="7030A0"/>
                </a:solidFill>
              </a:rPr>
              <a:t> Stroke</a:t>
            </a:r>
          </a:p>
          <a:p>
            <a:pPr marL="0" indent="0" algn="ctr">
              <a:buNone/>
            </a:pPr>
            <a:r>
              <a:rPr lang="en-GB" sz="3600" b="1" dirty="0" err="1"/>
              <a:t>Konsep</a:t>
            </a:r>
            <a:r>
              <a:rPr lang="en-GB" sz="3600" b="1" dirty="0"/>
              <a:t> </a:t>
            </a:r>
            <a:r>
              <a:rPr lang="en-GB" sz="3600" b="1" dirty="0" err="1"/>
              <a:t>Pertolongan</a:t>
            </a:r>
            <a:r>
              <a:rPr lang="en-GB" sz="3600" b="1" dirty="0"/>
              <a:t> </a:t>
            </a:r>
            <a:r>
              <a:rPr lang="en-GB" sz="3600" b="1" dirty="0" err="1"/>
              <a:t>Pertama</a:t>
            </a:r>
            <a:r>
              <a:rPr lang="en-GB" sz="3600" b="1" dirty="0"/>
              <a:t> </a:t>
            </a:r>
            <a:r>
              <a:rPr lang="en-GB" sz="3600" b="1" dirty="0" err="1"/>
              <a:t>Psikologi</a:t>
            </a:r>
            <a:endParaRPr lang="en-GB" sz="3600" b="1" dirty="0"/>
          </a:p>
          <a:p>
            <a:pPr marL="0" indent="0" algn="ctr">
              <a:buNone/>
            </a:pPr>
            <a:r>
              <a:rPr lang="en-GB" sz="2400" b="1" i="1" dirty="0"/>
              <a:t>(The Concept of Psychological First Aid)</a:t>
            </a:r>
            <a:r>
              <a:rPr lang="en-GB" sz="2400" b="1" dirty="0"/>
              <a:t> </a:t>
            </a:r>
          </a:p>
          <a:p>
            <a:pPr marL="0" indent="0" algn="just">
              <a:buNone/>
            </a:pPr>
            <a:r>
              <a:rPr lang="en-GB" sz="2000" dirty="0"/>
              <a:t>“Psychological first aid involves humane, supportive and practical help to fellow human beings who have suffered a serious crisis event.” (WHO, 2011) (1) </a:t>
            </a:r>
          </a:p>
          <a:p>
            <a:pPr marL="0" indent="0" algn="just">
              <a:buNone/>
            </a:pPr>
            <a:r>
              <a:rPr lang="en-GB" sz="2400" b="1" dirty="0">
                <a:solidFill>
                  <a:srgbClr val="FF0000"/>
                </a:solidFill>
              </a:rPr>
              <a:t>- </a:t>
            </a:r>
            <a:r>
              <a:rPr lang="en-GB" sz="2400" b="1" dirty="0" err="1">
                <a:solidFill>
                  <a:srgbClr val="FF0000"/>
                </a:solidFill>
              </a:rPr>
              <a:t>Pertolongan</a:t>
            </a:r>
            <a:r>
              <a:rPr lang="en-GB" sz="2400" b="1" dirty="0">
                <a:solidFill>
                  <a:srgbClr val="FF0000"/>
                </a:solidFill>
              </a:rPr>
              <a:t> </a:t>
            </a:r>
            <a:r>
              <a:rPr lang="en-GB" sz="2400" b="1" dirty="0" err="1">
                <a:solidFill>
                  <a:srgbClr val="FF0000"/>
                </a:solidFill>
              </a:rPr>
              <a:t>Pertama</a:t>
            </a:r>
            <a:r>
              <a:rPr lang="en-GB" sz="2400" b="1" dirty="0">
                <a:solidFill>
                  <a:srgbClr val="FF0000"/>
                </a:solidFill>
              </a:rPr>
              <a:t> </a:t>
            </a:r>
            <a:r>
              <a:rPr lang="en-GB" sz="2400" b="1" dirty="0" err="1">
                <a:solidFill>
                  <a:srgbClr val="FF0000"/>
                </a:solidFill>
              </a:rPr>
              <a:t>Psikologi</a:t>
            </a:r>
            <a:r>
              <a:rPr lang="en-GB" sz="2400" b="1" dirty="0">
                <a:solidFill>
                  <a:srgbClr val="FF0000"/>
                </a:solidFill>
              </a:rPr>
              <a:t> </a:t>
            </a:r>
            <a:r>
              <a:rPr lang="en-GB" sz="2400" b="1" dirty="0" err="1">
                <a:solidFill>
                  <a:srgbClr val="FF0000"/>
                </a:solidFill>
              </a:rPr>
              <a:t>pada</a:t>
            </a:r>
            <a:r>
              <a:rPr lang="en-GB" sz="2400" b="1" dirty="0">
                <a:solidFill>
                  <a:srgbClr val="FF0000"/>
                </a:solidFill>
              </a:rPr>
              <a:t> </a:t>
            </a:r>
            <a:r>
              <a:rPr lang="en-GB" sz="2400" b="1" dirty="0" err="1">
                <a:solidFill>
                  <a:srgbClr val="FF0000"/>
                </a:solidFill>
              </a:rPr>
              <a:t>seseorang</a:t>
            </a:r>
            <a:r>
              <a:rPr lang="en-GB" sz="2400" b="1" dirty="0">
                <a:solidFill>
                  <a:srgbClr val="FF0000"/>
                </a:solidFill>
              </a:rPr>
              <a:t> yang </a:t>
            </a:r>
            <a:r>
              <a:rPr lang="en-GB" sz="2400" b="1" dirty="0" err="1">
                <a:solidFill>
                  <a:srgbClr val="FF0000"/>
                </a:solidFill>
              </a:rPr>
              <a:t>mengalami</a:t>
            </a:r>
            <a:r>
              <a:rPr lang="en-GB" sz="2400" b="1" dirty="0">
                <a:solidFill>
                  <a:srgbClr val="FF0000"/>
                </a:solidFill>
              </a:rPr>
              <a:t> </a:t>
            </a:r>
            <a:r>
              <a:rPr lang="en-GB" sz="2400" b="1" dirty="0" err="1">
                <a:solidFill>
                  <a:srgbClr val="FF0000"/>
                </a:solidFill>
              </a:rPr>
              <a:t>kejadian</a:t>
            </a:r>
            <a:r>
              <a:rPr lang="en-GB" sz="2400" b="1" dirty="0">
                <a:solidFill>
                  <a:srgbClr val="FF0000"/>
                </a:solidFill>
              </a:rPr>
              <a:t> 	</a:t>
            </a:r>
            <a:r>
              <a:rPr lang="en-GB" sz="2400" b="1" dirty="0" err="1">
                <a:solidFill>
                  <a:srgbClr val="FF0000"/>
                </a:solidFill>
              </a:rPr>
              <a:t>serius</a:t>
            </a:r>
            <a:endParaRPr lang="en-GB" sz="2400" b="1" dirty="0">
              <a:solidFill>
                <a:srgbClr val="FF0000"/>
              </a:solidFill>
            </a:endParaRP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 y="0"/>
            <a:ext cx="1260141" cy="2520280"/>
          </a:xfrm>
          <a:prstGeom prst="rect">
            <a:avLst/>
          </a:prstGeom>
        </p:spPr>
      </p:pic>
    </p:spTree>
    <p:extLst>
      <p:ext uri="{BB962C8B-B14F-4D97-AF65-F5344CB8AC3E}">
        <p14:creationId xmlns:p14="http://schemas.microsoft.com/office/powerpoint/2010/main" val="65413128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05840" y="279207"/>
            <a:ext cx="8596668" cy="1074944"/>
          </a:xfrm>
        </p:spPr>
        <p:style>
          <a:lnRef idx="2">
            <a:schemeClr val="accent2"/>
          </a:lnRef>
          <a:fillRef idx="1">
            <a:schemeClr val="lt1"/>
          </a:fillRef>
          <a:effectRef idx="0">
            <a:schemeClr val="accent2"/>
          </a:effectRef>
          <a:fontRef idx="minor">
            <a:schemeClr val="dk1"/>
          </a:fontRef>
        </p:style>
        <p:txBody>
          <a:bodyPr>
            <a:normAutofit fontScale="90000"/>
          </a:bodyPr>
          <a:lstStyle/>
          <a:p>
            <a:pPr algn="ctr"/>
            <a:r>
              <a:rPr lang="en-GB" sz="4900" b="1" dirty="0">
                <a:solidFill>
                  <a:schemeClr val="tx1"/>
                </a:solidFill>
              </a:rPr>
              <a:t>TEMA UTAMA PPP</a:t>
            </a:r>
            <a:br>
              <a:rPr lang="en-GB" sz="4900" b="1" dirty="0">
                <a:solidFill>
                  <a:schemeClr val="tx1"/>
                </a:solidFill>
              </a:rPr>
            </a:br>
            <a:r>
              <a:rPr lang="en-GB" sz="2000" dirty="0">
                <a:solidFill>
                  <a:schemeClr val="tx1"/>
                </a:solidFill>
              </a:rPr>
              <a:t>(The Main Theme of FPA, WHO PFA Guide, 2011) </a:t>
            </a:r>
            <a:br>
              <a:rPr lang="en-GB" sz="2000" dirty="0">
                <a:solidFill>
                  <a:schemeClr val="tx1"/>
                </a:solidFill>
              </a:rPr>
            </a:br>
            <a:endParaRPr lang="en-GB" sz="2000" dirty="0">
              <a:solidFill>
                <a:schemeClr val="tx1"/>
              </a:solidFill>
            </a:endParaRPr>
          </a:p>
        </p:txBody>
      </p:sp>
      <p:sp>
        <p:nvSpPr>
          <p:cNvPr id="3" name="Content Placeholder 2"/>
          <p:cNvSpPr>
            <a:spLocks noGrp="1"/>
          </p:cNvSpPr>
          <p:nvPr>
            <p:ph idx="1"/>
          </p:nvPr>
        </p:nvSpPr>
        <p:spPr>
          <a:xfrm>
            <a:off x="1430931" y="1539353"/>
            <a:ext cx="10547010" cy="4868425"/>
          </a:xfrm>
        </p:spPr>
        <p:style>
          <a:lnRef idx="2">
            <a:schemeClr val="dk1"/>
          </a:lnRef>
          <a:fillRef idx="1">
            <a:schemeClr val="lt1"/>
          </a:fillRef>
          <a:effectRef idx="0">
            <a:schemeClr val="dk1"/>
          </a:effectRef>
          <a:fontRef idx="minor">
            <a:schemeClr val="dk1"/>
          </a:fontRef>
        </p:style>
        <p:txBody>
          <a:bodyPr>
            <a:normAutofit fontScale="85000" lnSpcReduction="10000"/>
          </a:bodyPr>
          <a:lstStyle/>
          <a:p>
            <a:pPr marL="0" indent="0">
              <a:buNone/>
            </a:pPr>
            <a:endParaRPr lang="en-GB" dirty="0"/>
          </a:p>
          <a:p>
            <a:pPr marL="0" indent="0">
              <a:buNone/>
            </a:pPr>
            <a:r>
              <a:rPr lang="en-GB" sz="2400" dirty="0"/>
              <a:t> </a:t>
            </a:r>
            <a:r>
              <a:rPr lang="en-GB" sz="2600" b="1" dirty="0" err="1"/>
              <a:t>Menyediakan</a:t>
            </a:r>
            <a:r>
              <a:rPr lang="en-GB" sz="2600" b="1" dirty="0"/>
              <a:t> </a:t>
            </a:r>
            <a:r>
              <a:rPr lang="en-GB" sz="2600" b="1" dirty="0" err="1"/>
              <a:t>pertolongan</a:t>
            </a:r>
            <a:r>
              <a:rPr lang="en-GB" sz="2600" b="1" dirty="0"/>
              <a:t> </a:t>
            </a:r>
            <a:r>
              <a:rPr lang="en-GB" sz="2600" b="1" dirty="0" err="1"/>
              <a:t>dan</a:t>
            </a:r>
            <a:r>
              <a:rPr lang="en-GB" sz="2600" b="1" dirty="0"/>
              <a:t> </a:t>
            </a:r>
            <a:r>
              <a:rPr lang="en-GB" sz="2600" b="1" dirty="0" err="1"/>
              <a:t>bantuan</a:t>
            </a:r>
            <a:r>
              <a:rPr lang="en-GB" sz="2400" dirty="0"/>
              <a:t> </a:t>
            </a:r>
            <a:r>
              <a:rPr lang="en-GB" sz="2400" i="1" dirty="0"/>
              <a:t>(Providing practical care and	support, 	which does not intrude)</a:t>
            </a:r>
          </a:p>
          <a:p>
            <a:pPr marL="0" indent="0">
              <a:buNone/>
            </a:pPr>
            <a:r>
              <a:rPr lang="en-GB" sz="2400" dirty="0"/>
              <a:t> </a:t>
            </a:r>
            <a:r>
              <a:rPr lang="en-GB" sz="2600" b="1" dirty="0" err="1"/>
              <a:t>Mengkaji</a:t>
            </a:r>
            <a:r>
              <a:rPr lang="en-GB" sz="2600" b="1" dirty="0"/>
              <a:t> </a:t>
            </a:r>
            <a:r>
              <a:rPr lang="en-GB" sz="2600" b="1" dirty="0" err="1"/>
              <a:t>kebutuhan</a:t>
            </a:r>
            <a:r>
              <a:rPr lang="en-GB" sz="2600" b="1" dirty="0"/>
              <a:t> </a:t>
            </a:r>
            <a:r>
              <a:rPr lang="en-GB" sz="2600" b="1" dirty="0" err="1"/>
              <a:t>dan</a:t>
            </a:r>
            <a:r>
              <a:rPr lang="en-GB" sz="2600" b="1" dirty="0"/>
              <a:t> </a:t>
            </a:r>
            <a:r>
              <a:rPr lang="en-GB" sz="2600" b="1" dirty="0" err="1"/>
              <a:t>hal</a:t>
            </a:r>
            <a:r>
              <a:rPr lang="en-GB" sz="2600" b="1" dirty="0"/>
              <a:t> yang </a:t>
            </a:r>
            <a:r>
              <a:rPr lang="en-GB" sz="2600" b="1" dirty="0" err="1"/>
              <a:t>penting</a:t>
            </a:r>
            <a:r>
              <a:rPr lang="en-GB" sz="2400" dirty="0"/>
              <a:t> </a:t>
            </a:r>
            <a:r>
              <a:rPr lang="en-GB" sz="2400" i="1" dirty="0"/>
              <a:t>(Assessing needs and concerns) </a:t>
            </a:r>
          </a:p>
          <a:p>
            <a:pPr marL="0" indent="0">
              <a:buNone/>
            </a:pPr>
            <a:r>
              <a:rPr lang="en-GB" sz="2400" dirty="0"/>
              <a:t> </a:t>
            </a:r>
            <a:r>
              <a:rPr lang="en-GB" sz="2600" b="1" dirty="0" err="1"/>
              <a:t>Membantu</a:t>
            </a:r>
            <a:r>
              <a:rPr lang="en-GB" sz="2600" b="1" dirty="0"/>
              <a:t> </a:t>
            </a:r>
            <a:r>
              <a:rPr lang="en-GB" sz="2600" b="1" dirty="0" err="1"/>
              <a:t>memenuhi</a:t>
            </a:r>
            <a:r>
              <a:rPr lang="en-GB" sz="2600" b="1" dirty="0"/>
              <a:t> </a:t>
            </a:r>
            <a:r>
              <a:rPr lang="en-GB" sz="2600" b="1" dirty="0" err="1"/>
              <a:t>kebutuhan</a:t>
            </a:r>
            <a:r>
              <a:rPr lang="en-GB" sz="2600" b="1" dirty="0"/>
              <a:t> </a:t>
            </a:r>
            <a:r>
              <a:rPr lang="en-GB" sz="2600" b="1" dirty="0" err="1"/>
              <a:t>dasar</a:t>
            </a:r>
            <a:r>
              <a:rPr lang="en-GB" sz="2400" dirty="0"/>
              <a:t> </a:t>
            </a:r>
            <a:r>
              <a:rPr lang="en-GB" sz="2400" i="1" dirty="0"/>
              <a:t>(Helping people to address basic needs, 	e.g., food and water, information) </a:t>
            </a:r>
          </a:p>
          <a:p>
            <a:pPr marL="0" indent="0">
              <a:buNone/>
            </a:pPr>
            <a:r>
              <a:rPr lang="en-GB" sz="2400" dirty="0"/>
              <a:t> </a:t>
            </a:r>
            <a:r>
              <a:rPr lang="en-GB" sz="2600" b="1" dirty="0" err="1"/>
              <a:t>Mendengarkan</a:t>
            </a:r>
            <a:r>
              <a:rPr lang="en-GB" sz="2600" b="1" dirty="0"/>
              <a:t> </a:t>
            </a:r>
            <a:r>
              <a:rPr lang="en-GB" sz="2600" b="1" dirty="0" err="1"/>
              <a:t>tanpa</a:t>
            </a:r>
            <a:r>
              <a:rPr lang="en-GB" sz="2600" b="1" dirty="0"/>
              <a:t> </a:t>
            </a:r>
            <a:r>
              <a:rPr lang="en-GB" sz="2600" b="1" dirty="0" err="1"/>
              <a:t>memaksa</a:t>
            </a:r>
            <a:r>
              <a:rPr lang="en-GB" sz="2600" b="1" dirty="0"/>
              <a:t> </a:t>
            </a:r>
            <a:r>
              <a:rPr lang="en-GB" sz="2600" b="1" dirty="0" err="1"/>
              <a:t>untuk</a:t>
            </a:r>
            <a:r>
              <a:rPr lang="en-GB" sz="2600" b="1" dirty="0"/>
              <a:t> </a:t>
            </a:r>
            <a:r>
              <a:rPr lang="en-GB" sz="2600" b="1" dirty="0" err="1"/>
              <a:t>bicara</a:t>
            </a:r>
            <a:r>
              <a:rPr lang="en-GB" sz="2400" dirty="0"/>
              <a:t> </a:t>
            </a:r>
            <a:r>
              <a:rPr lang="en-GB" sz="2400" i="1" dirty="0"/>
              <a:t>(Listening to people, but not 	pressuring them to talk)</a:t>
            </a:r>
          </a:p>
          <a:p>
            <a:pPr marL="0" indent="0">
              <a:buNone/>
            </a:pPr>
            <a:r>
              <a:rPr lang="en-GB" sz="2400" dirty="0"/>
              <a:t> </a:t>
            </a:r>
            <a:r>
              <a:rPr lang="en-GB" sz="2600" b="1" dirty="0" err="1"/>
              <a:t>Memberi</a:t>
            </a:r>
            <a:r>
              <a:rPr lang="en-GB" sz="2600" b="1" dirty="0"/>
              <a:t> rasa </a:t>
            </a:r>
            <a:r>
              <a:rPr lang="en-GB" sz="2600" b="1" dirty="0" err="1"/>
              <a:t>nyaman</a:t>
            </a:r>
            <a:r>
              <a:rPr lang="en-GB" sz="2600" b="1" dirty="0"/>
              <a:t> </a:t>
            </a:r>
            <a:r>
              <a:rPr lang="en-GB" sz="2600" b="1" dirty="0" err="1"/>
              <a:t>dan</a:t>
            </a:r>
            <a:r>
              <a:rPr lang="en-GB" sz="2600" b="1" dirty="0"/>
              <a:t> </a:t>
            </a:r>
            <a:r>
              <a:rPr lang="en-GB" sz="2600" b="1" dirty="0" err="1"/>
              <a:t>menolongnya</a:t>
            </a:r>
            <a:r>
              <a:rPr lang="en-GB" sz="2600" b="1" dirty="0"/>
              <a:t> </a:t>
            </a:r>
            <a:r>
              <a:rPr lang="en-GB" sz="2600" b="1" dirty="0" err="1"/>
              <a:t>untuk</a:t>
            </a:r>
            <a:r>
              <a:rPr lang="en-GB" sz="2600" b="1" dirty="0"/>
              <a:t> </a:t>
            </a:r>
            <a:r>
              <a:rPr lang="en-GB" sz="2600" b="1" dirty="0" err="1"/>
              <a:t>merasa</a:t>
            </a:r>
            <a:r>
              <a:rPr lang="en-GB" sz="2600" b="1" dirty="0"/>
              <a:t> </a:t>
            </a:r>
            <a:r>
              <a:rPr lang="en-GB" sz="2600" b="1" dirty="0" err="1"/>
              <a:t>tenang</a:t>
            </a:r>
            <a:r>
              <a:rPr lang="en-GB" sz="2600" b="1" dirty="0"/>
              <a:t> 	</a:t>
            </a:r>
            <a:r>
              <a:rPr lang="en-GB" sz="2400" i="1" dirty="0"/>
              <a:t>(Comforting 	people and helping them to feel calm)</a:t>
            </a:r>
          </a:p>
          <a:p>
            <a:pPr marL="0" indent="0">
              <a:buNone/>
            </a:pPr>
            <a:r>
              <a:rPr lang="en-GB" sz="2400" dirty="0"/>
              <a:t> </a:t>
            </a:r>
            <a:r>
              <a:rPr lang="en-GB" sz="2600" b="1" dirty="0" err="1"/>
              <a:t>Menolong</a:t>
            </a:r>
            <a:r>
              <a:rPr lang="en-GB" sz="2600" b="1" dirty="0"/>
              <a:t> </a:t>
            </a:r>
            <a:r>
              <a:rPr lang="en-GB" sz="2600" b="1" dirty="0" err="1"/>
              <a:t>menghubungkan</a:t>
            </a:r>
            <a:r>
              <a:rPr lang="en-GB" sz="2600" b="1" dirty="0"/>
              <a:t> </a:t>
            </a:r>
            <a:r>
              <a:rPr lang="en-GB" sz="2600" b="1" dirty="0" err="1"/>
              <a:t>dengan</a:t>
            </a:r>
            <a:r>
              <a:rPr lang="en-GB" sz="2600" b="1" dirty="0"/>
              <a:t> </a:t>
            </a:r>
            <a:r>
              <a:rPr lang="en-GB" sz="2600" b="1" dirty="0" err="1"/>
              <a:t>informasi</a:t>
            </a:r>
            <a:r>
              <a:rPr lang="en-GB" sz="2600" b="1" dirty="0"/>
              <a:t>, </a:t>
            </a:r>
            <a:r>
              <a:rPr lang="en-GB" sz="2600" b="1" dirty="0" err="1"/>
              <a:t>pelayanan</a:t>
            </a:r>
            <a:r>
              <a:rPr lang="en-GB" sz="2600" b="1" dirty="0"/>
              <a:t> </a:t>
            </a:r>
            <a:r>
              <a:rPr lang="en-GB" sz="2600" b="1" dirty="0" err="1"/>
              <a:t>dan</a:t>
            </a:r>
            <a:r>
              <a:rPr lang="en-GB" sz="2600" b="1" dirty="0"/>
              <a:t> </a:t>
            </a:r>
            <a:r>
              <a:rPr lang="en-GB" sz="2600" b="1" dirty="0" err="1"/>
              <a:t>dukungan</a:t>
            </a:r>
            <a:r>
              <a:rPr lang="en-GB" sz="2600" b="1" dirty="0"/>
              <a:t> </a:t>
            </a:r>
            <a:r>
              <a:rPr lang="en-GB" sz="2600" b="1" dirty="0" err="1"/>
              <a:t>sosial</a:t>
            </a:r>
            <a:r>
              <a:rPr lang="en-GB" sz="2400" dirty="0"/>
              <a:t> 	</a:t>
            </a:r>
            <a:r>
              <a:rPr lang="en-GB" sz="2400" i="1" dirty="0"/>
              <a:t>(Helping people connect to information, services and social supports) </a:t>
            </a:r>
          </a:p>
          <a:p>
            <a:pPr marL="0" indent="0">
              <a:buNone/>
            </a:pPr>
            <a:r>
              <a:rPr lang="en-GB" sz="2400" dirty="0"/>
              <a:t> </a:t>
            </a:r>
            <a:r>
              <a:rPr lang="en-GB" sz="2600" b="1" dirty="0" err="1"/>
              <a:t>Melindungi</a:t>
            </a:r>
            <a:r>
              <a:rPr lang="en-GB" sz="2600" b="1" dirty="0"/>
              <a:t> </a:t>
            </a:r>
            <a:r>
              <a:rPr lang="en-GB" sz="2600" b="1" dirty="0" err="1"/>
              <a:t>dari</a:t>
            </a:r>
            <a:r>
              <a:rPr lang="en-GB" sz="2600" b="1" dirty="0"/>
              <a:t> </a:t>
            </a:r>
            <a:r>
              <a:rPr lang="en-GB" sz="2600" b="1" dirty="0" err="1"/>
              <a:t>bahaya</a:t>
            </a:r>
            <a:r>
              <a:rPr lang="en-GB" sz="2600" b="1" dirty="0"/>
              <a:t> yang </a:t>
            </a:r>
            <a:r>
              <a:rPr lang="en-GB" sz="2600" b="1" dirty="0" err="1"/>
              <a:t>lebih</a:t>
            </a:r>
            <a:r>
              <a:rPr lang="en-GB" sz="2600" b="1" dirty="0"/>
              <a:t> </a:t>
            </a:r>
            <a:r>
              <a:rPr lang="en-GB" sz="2600" b="1" dirty="0" err="1"/>
              <a:t>lanjut</a:t>
            </a:r>
            <a:r>
              <a:rPr lang="en-GB" sz="2400" dirty="0"/>
              <a:t> </a:t>
            </a:r>
            <a:r>
              <a:rPr lang="en-GB" sz="2400" i="1" dirty="0"/>
              <a:t>(Protecting people from further harm) </a:t>
            </a:r>
          </a:p>
          <a:p>
            <a:endParaRPr lang="en-GB"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 y="0"/>
            <a:ext cx="1260141" cy="2520280"/>
          </a:xfrm>
          <a:prstGeom prst="rect">
            <a:avLst/>
          </a:prstGeom>
        </p:spPr>
      </p:pic>
    </p:spTree>
    <p:extLst>
      <p:ext uri="{BB962C8B-B14F-4D97-AF65-F5344CB8AC3E}">
        <p14:creationId xmlns:p14="http://schemas.microsoft.com/office/powerpoint/2010/main" val="287129197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71236" y="316435"/>
            <a:ext cx="8596668" cy="1320800"/>
          </a:xfrm>
        </p:spPr>
        <p:style>
          <a:lnRef idx="2">
            <a:schemeClr val="dk1"/>
          </a:lnRef>
          <a:fillRef idx="1">
            <a:schemeClr val="lt1"/>
          </a:fillRef>
          <a:effectRef idx="0">
            <a:schemeClr val="dk1"/>
          </a:effectRef>
          <a:fontRef idx="minor">
            <a:schemeClr val="dk1"/>
          </a:fontRef>
        </p:style>
        <p:txBody>
          <a:bodyPr>
            <a:normAutofit/>
          </a:bodyPr>
          <a:lstStyle/>
          <a:p>
            <a:pPr algn="ctr"/>
            <a:r>
              <a:rPr lang="en-GB" sz="5300" dirty="0">
                <a:solidFill>
                  <a:schemeClr val="tx1"/>
                </a:solidFill>
              </a:rPr>
              <a:t>The Action Principles of PFA </a:t>
            </a:r>
            <a:br>
              <a:rPr lang="en-GB" sz="5300" dirty="0">
                <a:solidFill>
                  <a:schemeClr val="tx1"/>
                </a:solidFill>
              </a:rPr>
            </a:br>
            <a:r>
              <a:rPr lang="en-GB" sz="2200" dirty="0">
                <a:solidFill>
                  <a:schemeClr val="tx1"/>
                </a:solidFill>
              </a:rPr>
              <a:t>(WHO, 2011)</a:t>
            </a:r>
          </a:p>
        </p:txBody>
      </p:sp>
      <p:pic>
        <p:nvPicPr>
          <p:cNvPr id="4" name="Content Placeholder 3"/>
          <p:cNvPicPr>
            <a:picLocks noGrp="1"/>
          </p:cNvPicPr>
          <p:nvPr>
            <p:ph idx="1"/>
          </p:nvPr>
        </p:nvPicPr>
        <p:blipFill rotWithShape="1">
          <a:blip r:embed="rId2"/>
          <a:srcRect l="23050" t="31505" r="24110" b="14987"/>
          <a:stretch/>
        </p:blipFill>
        <p:spPr bwMode="auto">
          <a:xfrm>
            <a:off x="1409987" y="1828801"/>
            <a:ext cx="9163670" cy="4837246"/>
          </a:xfrm>
          <a:prstGeom prst="rect">
            <a:avLst/>
          </a:prstGeom>
          <a:ln/>
          <a:extLst>
            <a:ext uri="{53640926-AAD7-44D8-BBD7-CCE9431645EC}">
              <a14:shadowObscured xmlns:a14="http://schemas.microsoft.com/office/drawing/2010/main"/>
            </a:ext>
          </a:extLst>
        </p:spPr>
        <p:style>
          <a:lnRef idx="2">
            <a:schemeClr val="accent2"/>
          </a:lnRef>
          <a:fillRef idx="1">
            <a:schemeClr val="lt1"/>
          </a:fillRef>
          <a:effectRef idx="0">
            <a:schemeClr val="accent2"/>
          </a:effectRef>
          <a:fontRef idx="minor">
            <a:schemeClr val="dk1"/>
          </a:fontRef>
        </p:style>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 y="0"/>
            <a:ext cx="1260141" cy="2520280"/>
          </a:xfrm>
          <a:prstGeom prst="rect">
            <a:avLst/>
          </a:prstGeom>
        </p:spPr>
      </p:pic>
      <p:sp>
        <p:nvSpPr>
          <p:cNvPr id="3" name="Speech Bubble: Rectangle 2">
            <a:extLst>
              <a:ext uri="{FF2B5EF4-FFF2-40B4-BE49-F238E27FC236}">
                <a16:creationId xmlns:a16="http://schemas.microsoft.com/office/drawing/2014/main" id="{1396675F-C2CF-4046-97CF-09310FE9FC18}"/>
              </a:ext>
            </a:extLst>
          </p:cNvPr>
          <p:cNvSpPr/>
          <p:nvPr/>
        </p:nvSpPr>
        <p:spPr>
          <a:xfrm>
            <a:off x="10668001" y="1907632"/>
            <a:ext cx="1328056" cy="835568"/>
          </a:xfrm>
          <a:prstGeom prst="wedgeRectCallout">
            <a:avLst>
              <a:gd name="adj1" fmla="val -283414"/>
              <a:gd name="adj2" fmla="val 107365"/>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GB" sz="2400" dirty="0" err="1"/>
              <a:t>Reaksi</a:t>
            </a:r>
            <a:r>
              <a:rPr lang="en-GB" sz="2400" dirty="0"/>
              <a:t> </a:t>
            </a:r>
            <a:r>
              <a:rPr lang="en-GB" sz="2400" dirty="0" err="1"/>
              <a:t>Distres</a:t>
            </a:r>
            <a:endParaRPr lang="en-GB" sz="2400" dirty="0"/>
          </a:p>
        </p:txBody>
      </p:sp>
    </p:spTree>
    <p:extLst>
      <p:ext uri="{BB962C8B-B14F-4D97-AF65-F5344CB8AC3E}">
        <p14:creationId xmlns:p14="http://schemas.microsoft.com/office/powerpoint/2010/main" val="10106044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71236" y="200322"/>
            <a:ext cx="8596668" cy="1425279"/>
          </a:xfrm>
        </p:spPr>
        <p:style>
          <a:lnRef idx="2">
            <a:schemeClr val="dk1"/>
          </a:lnRef>
          <a:fillRef idx="1">
            <a:schemeClr val="lt1"/>
          </a:fillRef>
          <a:effectRef idx="0">
            <a:schemeClr val="dk1"/>
          </a:effectRef>
          <a:fontRef idx="minor">
            <a:schemeClr val="dk1"/>
          </a:fontRef>
        </p:style>
        <p:txBody>
          <a:bodyPr>
            <a:normAutofit fontScale="90000"/>
          </a:bodyPr>
          <a:lstStyle/>
          <a:p>
            <a:pPr algn="ctr"/>
            <a:r>
              <a:rPr lang="en-GB" sz="5300" dirty="0">
                <a:solidFill>
                  <a:schemeClr val="tx1"/>
                </a:solidFill>
              </a:rPr>
              <a:t>PERTOLONGAN PERTAMA PSIKOLOGIS</a:t>
            </a:r>
            <a:endParaRPr lang="en-GB" sz="2200" dirty="0">
              <a:solidFill>
                <a:schemeClr val="tx1"/>
              </a:solidFill>
            </a:endParaRPr>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 y="0"/>
            <a:ext cx="1260141" cy="2520280"/>
          </a:xfrm>
          <a:prstGeom prst="rect">
            <a:avLst/>
          </a:prstGeom>
        </p:spPr>
      </p:pic>
      <p:graphicFrame>
        <p:nvGraphicFramePr>
          <p:cNvPr id="8" name="Content Placeholder 7">
            <a:extLst>
              <a:ext uri="{FF2B5EF4-FFF2-40B4-BE49-F238E27FC236}">
                <a16:creationId xmlns:a16="http://schemas.microsoft.com/office/drawing/2014/main" id="{14CA4F78-936C-49E6-8576-03B5EA5FCD39}"/>
              </a:ext>
            </a:extLst>
          </p:cNvPr>
          <p:cNvGraphicFramePr>
            <a:graphicFrameLocks noGrp="1"/>
          </p:cNvGraphicFramePr>
          <p:nvPr>
            <p:ph idx="1"/>
            <p:extLst/>
          </p:nvPr>
        </p:nvGraphicFramePr>
        <p:xfrm>
          <a:off x="2034949" y="2160587"/>
          <a:ext cx="9569223" cy="3857493"/>
        </p:xfrm>
        <a:graphic>
          <a:graphicData uri="http://schemas.openxmlformats.org/drawingml/2006/table">
            <a:tbl>
              <a:tblPr firstRow="1" bandRow="1">
                <a:tableStyleId>{5C22544A-7EE6-4342-B048-85BDC9FD1C3A}</a:tableStyleId>
              </a:tblPr>
              <a:tblGrid>
                <a:gridCol w="2173387">
                  <a:extLst>
                    <a:ext uri="{9D8B030D-6E8A-4147-A177-3AD203B41FA5}">
                      <a16:colId xmlns:a16="http://schemas.microsoft.com/office/drawing/2014/main" val="1609357484"/>
                    </a:ext>
                  </a:extLst>
                </a:gridCol>
                <a:gridCol w="7395836">
                  <a:extLst>
                    <a:ext uri="{9D8B030D-6E8A-4147-A177-3AD203B41FA5}">
                      <a16:colId xmlns:a16="http://schemas.microsoft.com/office/drawing/2014/main" val="2379012279"/>
                    </a:ext>
                  </a:extLst>
                </a:gridCol>
              </a:tblGrid>
              <a:tr h="869564">
                <a:tc rowSpan="3">
                  <a:txBody>
                    <a:bodyPr/>
                    <a:lstStyle/>
                    <a:p>
                      <a:pPr algn="ctr"/>
                      <a:endParaRPr lang="en-GB" sz="8800" dirty="0"/>
                    </a:p>
                    <a:p>
                      <a:pPr algn="ctr"/>
                      <a:r>
                        <a:rPr lang="en-GB" sz="8800" dirty="0"/>
                        <a:t>3L</a:t>
                      </a:r>
                    </a:p>
                  </a:txBody>
                  <a:tcPr/>
                </a:tc>
                <a:tc>
                  <a:txBody>
                    <a:bodyPr/>
                    <a:lstStyle/>
                    <a:p>
                      <a:r>
                        <a:rPr lang="en-GB" sz="3803" dirty="0">
                          <a:solidFill>
                            <a:schemeClr val="tx1"/>
                          </a:solidFill>
                        </a:rPr>
                        <a:t>LOOK    : </a:t>
                      </a:r>
                      <a:r>
                        <a:rPr lang="en-GB" sz="3803" b="0" dirty="0" err="1">
                          <a:solidFill>
                            <a:schemeClr val="tx1"/>
                          </a:solidFill>
                        </a:rPr>
                        <a:t>Observasi</a:t>
                      </a:r>
                      <a:r>
                        <a:rPr lang="en-GB" sz="3803" b="0" dirty="0">
                          <a:solidFill>
                            <a:schemeClr val="tx1"/>
                          </a:solidFill>
                        </a:rPr>
                        <a:t>, </a:t>
                      </a:r>
                      <a:r>
                        <a:rPr lang="en-GB" sz="3803" b="0" dirty="0" err="1">
                          <a:solidFill>
                            <a:schemeClr val="tx1"/>
                          </a:solidFill>
                        </a:rPr>
                        <a:t>Perhatikan</a:t>
                      </a:r>
                      <a:r>
                        <a:rPr lang="en-GB" sz="3803" b="0" dirty="0">
                          <a:solidFill>
                            <a:schemeClr val="tx1"/>
                          </a:solidFill>
                        </a:rPr>
                        <a:t>,      </a:t>
                      </a:r>
                      <a:r>
                        <a:rPr lang="en-GB" sz="3803" b="0" dirty="0" err="1">
                          <a:solidFill>
                            <a:schemeClr val="tx1"/>
                          </a:solidFill>
                        </a:rPr>
                        <a:t>Lihat</a:t>
                      </a:r>
                      <a:r>
                        <a:rPr lang="en-GB" sz="3803" b="0" dirty="0">
                          <a:solidFill>
                            <a:schemeClr val="tx1"/>
                          </a:solidFill>
                        </a:rPr>
                        <a:t> </a:t>
                      </a:r>
                      <a:r>
                        <a:rPr lang="en-GB" sz="3803" b="0" dirty="0" err="1">
                          <a:solidFill>
                            <a:schemeClr val="tx1"/>
                          </a:solidFill>
                        </a:rPr>
                        <a:t>Tanda-tanda</a:t>
                      </a:r>
                      <a:endParaRPr lang="en-GB" sz="3803" b="0" dirty="0">
                        <a:solidFill>
                          <a:schemeClr val="tx1"/>
                        </a:solidFill>
                      </a:endParaRPr>
                    </a:p>
                  </a:txBody>
                  <a:tcPr>
                    <a:solidFill>
                      <a:schemeClr val="bg2"/>
                    </a:solidFill>
                  </a:tcPr>
                </a:tc>
                <a:extLst>
                  <a:ext uri="{0D108BD9-81ED-4DB2-BD59-A6C34878D82A}">
                    <a16:rowId xmlns:a16="http://schemas.microsoft.com/office/drawing/2014/main" val="1135326280"/>
                  </a:ext>
                </a:extLst>
              </a:tr>
              <a:tr h="869564">
                <a:tc vMerge="1">
                  <a:txBody>
                    <a:bodyPr/>
                    <a:lstStyle/>
                    <a:p>
                      <a:endParaRPr lang="en-GB" dirty="0"/>
                    </a:p>
                  </a:txBody>
                  <a:tcPr/>
                </a:tc>
                <a:tc>
                  <a:txBody>
                    <a:bodyPr/>
                    <a:lstStyle/>
                    <a:p>
                      <a:r>
                        <a:rPr lang="en-GB" sz="3600" b="1" dirty="0"/>
                        <a:t>LISTEN</a:t>
                      </a:r>
                      <a:r>
                        <a:rPr lang="en-GB" sz="3600" dirty="0"/>
                        <a:t>  : </a:t>
                      </a:r>
                      <a:r>
                        <a:rPr lang="en-GB" sz="3600" dirty="0" err="1"/>
                        <a:t>Dengarkan</a:t>
                      </a:r>
                      <a:r>
                        <a:rPr lang="en-GB" sz="3600" dirty="0"/>
                        <a:t> </a:t>
                      </a:r>
                      <a:r>
                        <a:rPr lang="en-GB" sz="3600" dirty="0" err="1"/>
                        <a:t>Curhatannya</a:t>
                      </a:r>
                      <a:endParaRPr lang="en-GB" sz="3600" dirty="0"/>
                    </a:p>
                  </a:txBody>
                  <a:tcPr/>
                </a:tc>
                <a:extLst>
                  <a:ext uri="{0D108BD9-81ED-4DB2-BD59-A6C34878D82A}">
                    <a16:rowId xmlns:a16="http://schemas.microsoft.com/office/drawing/2014/main" val="4208923114"/>
                  </a:ext>
                </a:extLst>
              </a:tr>
              <a:tr h="1500891">
                <a:tc vMerge="1">
                  <a:txBody>
                    <a:bodyPr/>
                    <a:lstStyle/>
                    <a:p>
                      <a:endParaRPr lang="en-GB" dirty="0"/>
                    </a:p>
                  </a:txBody>
                  <a:tcPr/>
                </a:tc>
                <a:tc>
                  <a:txBody>
                    <a:bodyPr/>
                    <a:lstStyle/>
                    <a:p>
                      <a:r>
                        <a:rPr lang="en-GB" sz="3600" b="1" dirty="0"/>
                        <a:t>LINK</a:t>
                      </a:r>
                      <a:r>
                        <a:rPr lang="en-GB" sz="3600" dirty="0"/>
                        <a:t>      : </a:t>
                      </a:r>
                      <a:r>
                        <a:rPr lang="en-GB" sz="3600" dirty="0" err="1"/>
                        <a:t>Rujuk</a:t>
                      </a:r>
                      <a:r>
                        <a:rPr lang="en-GB" sz="3600" dirty="0"/>
                        <a:t>, </a:t>
                      </a:r>
                      <a:r>
                        <a:rPr lang="en-GB" sz="3600" dirty="0" err="1"/>
                        <a:t>Hubungkan</a:t>
                      </a:r>
                      <a:r>
                        <a:rPr lang="en-GB" sz="3600" dirty="0"/>
                        <a:t> </a:t>
                      </a:r>
                      <a:r>
                        <a:rPr lang="en-GB" sz="3600" dirty="0" err="1"/>
                        <a:t>dengan</a:t>
                      </a:r>
                      <a:r>
                        <a:rPr lang="en-GB" sz="3600" dirty="0"/>
                        <a:t> </a:t>
                      </a:r>
                      <a:r>
                        <a:rPr lang="en-GB" sz="3600" dirty="0" err="1"/>
                        <a:t>pendukung</a:t>
                      </a:r>
                      <a:r>
                        <a:rPr lang="en-GB" sz="3600" dirty="0"/>
                        <a:t> yang </a:t>
                      </a:r>
                      <a:r>
                        <a:rPr lang="en-GB" sz="3600" dirty="0" err="1"/>
                        <a:t>dapat</a:t>
                      </a:r>
                      <a:r>
                        <a:rPr lang="en-GB" sz="3600" dirty="0"/>
                        <a:t> </a:t>
                      </a:r>
                      <a:r>
                        <a:rPr lang="en-GB" sz="3600" dirty="0" err="1"/>
                        <a:t>menolong</a:t>
                      </a:r>
                      <a:endParaRPr lang="en-GB" sz="3600" dirty="0"/>
                    </a:p>
                  </a:txBody>
                  <a:tcPr/>
                </a:tc>
                <a:extLst>
                  <a:ext uri="{0D108BD9-81ED-4DB2-BD59-A6C34878D82A}">
                    <a16:rowId xmlns:a16="http://schemas.microsoft.com/office/drawing/2014/main" val="1624566648"/>
                  </a:ext>
                </a:extLst>
              </a:tr>
            </a:tbl>
          </a:graphicData>
        </a:graphic>
      </p:graphicFrame>
    </p:spTree>
    <p:extLst>
      <p:ext uri="{BB962C8B-B14F-4D97-AF65-F5344CB8AC3E}">
        <p14:creationId xmlns:p14="http://schemas.microsoft.com/office/powerpoint/2010/main" val="27133814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89452" y="421138"/>
            <a:ext cx="9939478" cy="912073"/>
          </a:xfrm>
        </p:spPr>
        <p:style>
          <a:lnRef idx="2">
            <a:schemeClr val="accent2"/>
          </a:lnRef>
          <a:fillRef idx="1">
            <a:schemeClr val="lt1"/>
          </a:fillRef>
          <a:effectRef idx="0">
            <a:schemeClr val="accent2"/>
          </a:effectRef>
          <a:fontRef idx="minor">
            <a:schemeClr val="dk1"/>
          </a:fontRef>
        </p:style>
        <p:txBody>
          <a:bodyPr>
            <a:noAutofit/>
          </a:bodyPr>
          <a:lstStyle/>
          <a:p>
            <a:pPr algn="ctr"/>
            <a:r>
              <a:rPr lang="en-GB" sz="4000" b="1" dirty="0">
                <a:solidFill>
                  <a:schemeClr val="tx1"/>
                </a:solidFill>
              </a:rPr>
              <a:t>Key Elements of Mental Health First Aid</a:t>
            </a:r>
            <a:br>
              <a:rPr lang="en-GB" sz="4000" b="1" dirty="0">
                <a:solidFill>
                  <a:schemeClr val="tx1"/>
                </a:solidFill>
              </a:rPr>
            </a:br>
            <a:endParaRPr lang="en-GB" sz="4000" b="1" dirty="0">
              <a:solidFill>
                <a:schemeClr val="tx1"/>
              </a:solidFill>
            </a:endParaRPr>
          </a:p>
        </p:txBody>
      </p:sp>
      <p:sp>
        <p:nvSpPr>
          <p:cNvPr id="3" name="Content Placeholder 2"/>
          <p:cNvSpPr>
            <a:spLocks noGrp="1"/>
          </p:cNvSpPr>
          <p:nvPr>
            <p:ph idx="1"/>
          </p:nvPr>
        </p:nvSpPr>
        <p:spPr>
          <a:xfrm>
            <a:off x="1542609" y="1901871"/>
            <a:ext cx="10372507" cy="4820016"/>
          </a:xfrm>
        </p:spPr>
        <p:style>
          <a:lnRef idx="2">
            <a:schemeClr val="dk1"/>
          </a:lnRef>
          <a:fillRef idx="1">
            <a:schemeClr val="lt1"/>
          </a:fillRef>
          <a:effectRef idx="0">
            <a:schemeClr val="dk1"/>
          </a:effectRef>
          <a:fontRef idx="minor">
            <a:schemeClr val="dk1"/>
          </a:fontRef>
        </p:style>
        <p:txBody>
          <a:bodyPr>
            <a:normAutofit/>
          </a:bodyPr>
          <a:lstStyle/>
          <a:p>
            <a:pPr marL="0" indent="0" algn="ctr">
              <a:buNone/>
            </a:pPr>
            <a:r>
              <a:rPr lang="en-GB" sz="4000" b="1" dirty="0" err="1"/>
              <a:t>Pertolongan</a:t>
            </a:r>
            <a:r>
              <a:rPr lang="en-GB" sz="4000" b="1" dirty="0"/>
              <a:t> </a:t>
            </a:r>
            <a:r>
              <a:rPr lang="en-GB" sz="4000" b="1" dirty="0" err="1"/>
              <a:t>Pertama</a:t>
            </a:r>
            <a:r>
              <a:rPr lang="en-GB" sz="4000" b="1" dirty="0"/>
              <a:t> </a:t>
            </a:r>
            <a:r>
              <a:rPr lang="en-GB" sz="4000" b="1" dirty="0" err="1"/>
              <a:t>Kesehatan</a:t>
            </a:r>
            <a:r>
              <a:rPr lang="en-GB" sz="4000" b="1" dirty="0"/>
              <a:t> </a:t>
            </a:r>
            <a:r>
              <a:rPr lang="en-GB" sz="4000" b="1" dirty="0" err="1"/>
              <a:t>Jiwa</a:t>
            </a:r>
            <a:r>
              <a:rPr lang="en-GB" sz="4000" b="1" dirty="0"/>
              <a:t> </a:t>
            </a:r>
          </a:p>
          <a:p>
            <a:pPr marL="0" indent="0" algn="ctr">
              <a:buNone/>
            </a:pPr>
            <a:r>
              <a:rPr lang="en-GB" sz="2800" b="1" i="1" dirty="0"/>
              <a:t>(Mental Health First Aid)</a:t>
            </a:r>
          </a:p>
          <a:p>
            <a:pPr marL="0" indent="0" algn="just">
              <a:buNone/>
            </a:pPr>
            <a:r>
              <a:rPr lang="en-GB" sz="2000" dirty="0"/>
              <a:t>The help offered to a person developing a mental health problem, experiencing the worsening of an existing mental health problem or in a mental health crisis</a:t>
            </a:r>
          </a:p>
          <a:p>
            <a:pPr marL="0" indent="0" algn="just">
              <a:buNone/>
            </a:pPr>
            <a:r>
              <a:rPr lang="en-GB" sz="2400" dirty="0">
                <a:solidFill>
                  <a:srgbClr val="FF0000"/>
                </a:solidFill>
              </a:rPr>
              <a:t>- </a:t>
            </a:r>
            <a:r>
              <a:rPr lang="en-GB" sz="2400" b="1" dirty="0">
                <a:solidFill>
                  <a:srgbClr val="FF0000"/>
                </a:solidFill>
              </a:rPr>
              <a:t>Orang Yang </a:t>
            </a:r>
            <a:r>
              <a:rPr lang="en-GB" sz="2400" b="1" dirty="0" err="1">
                <a:solidFill>
                  <a:srgbClr val="FF0000"/>
                </a:solidFill>
              </a:rPr>
              <a:t>Mengembangkan</a:t>
            </a:r>
            <a:r>
              <a:rPr lang="en-GB" sz="2400" b="1" dirty="0">
                <a:solidFill>
                  <a:srgbClr val="FF0000"/>
                </a:solidFill>
              </a:rPr>
              <a:t> </a:t>
            </a:r>
            <a:r>
              <a:rPr lang="en-GB" sz="2400" b="1" dirty="0" err="1">
                <a:solidFill>
                  <a:srgbClr val="FF0000"/>
                </a:solidFill>
              </a:rPr>
              <a:t>Masalah</a:t>
            </a:r>
            <a:r>
              <a:rPr lang="en-GB" sz="2400" b="1" dirty="0">
                <a:solidFill>
                  <a:srgbClr val="FF0000"/>
                </a:solidFill>
              </a:rPr>
              <a:t> </a:t>
            </a:r>
            <a:r>
              <a:rPr lang="en-GB" sz="2400" b="1" dirty="0" err="1">
                <a:solidFill>
                  <a:srgbClr val="FF0000"/>
                </a:solidFill>
              </a:rPr>
              <a:t>Kesehatan</a:t>
            </a:r>
            <a:r>
              <a:rPr lang="en-GB" sz="2400" b="1" dirty="0">
                <a:solidFill>
                  <a:srgbClr val="FF0000"/>
                </a:solidFill>
              </a:rPr>
              <a:t> </a:t>
            </a:r>
            <a:r>
              <a:rPr lang="en-GB" sz="2400" b="1" dirty="0" err="1">
                <a:solidFill>
                  <a:srgbClr val="FF0000"/>
                </a:solidFill>
              </a:rPr>
              <a:t>Jiwa</a:t>
            </a:r>
            <a:r>
              <a:rPr lang="en-GB" sz="2400" b="1" dirty="0">
                <a:solidFill>
                  <a:srgbClr val="FF0000"/>
                </a:solidFill>
              </a:rPr>
              <a:t> (ODMK), ODMK 	Yang 	</a:t>
            </a:r>
            <a:r>
              <a:rPr lang="en-GB" sz="2400" b="1" dirty="0" err="1">
                <a:solidFill>
                  <a:srgbClr val="FF0000"/>
                </a:solidFill>
              </a:rPr>
              <a:t>Memburuk</a:t>
            </a:r>
            <a:r>
              <a:rPr lang="en-GB" sz="2400" b="1" dirty="0">
                <a:solidFill>
                  <a:srgbClr val="FF0000"/>
                </a:solidFill>
              </a:rPr>
              <a:t>, </a:t>
            </a:r>
            <a:r>
              <a:rPr lang="en-GB" sz="2400" b="1" dirty="0" err="1">
                <a:solidFill>
                  <a:srgbClr val="FF0000"/>
                </a:solidFill>
              </a:rPr>
              <a:t>Krisis</a:t>
            </a:r>
            <a:r>
              <a:rPr lang="en-GB" sz="2400" b="1" dirty="0">
                <a:solidFill>
                  <a:srgbClr val="FF0000"/>
                </a:solidFill>
              </a:rPr>
              <a:t> </a:t>
            </a:r>
            <a:r>
              <a:rPr lang="en-GB" sz="2400" b="1" dirty="0" err="1">
                <a:solidFill>
                  <a:srgbClr val="FF0000"/>
                </a:solidFill>
              </a:rPr>
              <a:t>Kesehatan</a:t>
            </a:r>
            <a:r>
              <a:rPr lang="en-GB" sz="2400" b="1" dirty="0">
                <a:solidFill>
                  <a:srgbClr val="FF0000"/>
                </a:solidFill>
              </a:rPr>
              <a:t> </a:t>
            </a:r>
            <a:r>
              <a:rPr lang="en-GB" sz="2400" b="1" dirty="0" err="1">
                <a:solidFill>
                  <a:srgbClr val="FF0000"/>
                </a:solidFill>
              </a:rPr>
              <a:t>Jiwa</a:t>
            </a:r>
            <a:r>
              <a:rPr lang="en-GB" sz="2400" b="1" dirty="0">
                <a:solidFill>
                  <a:srgbClr val="FF0000"/>
                </a:solidFill>
              </a:rPr>
              <a:t>, </a:t>
            </a:r>
          </a:p>
          <a:p>
            <a:pPr marL="0" indent="0" algn="just">
              <a:buNone/>
            </a:pPr>
            <a:r>
              <a:rPr lang="en-GB" sz="2000" dirty="0"/>
              <a:t>There are basic mental health first aid skills that can be learned by anyone in the community and should be seen as part of the responsibility of every person to care for others in their community</a:t>
            </a:r>
          </a:p>
          <a:p>
            <a:pPr marL="0" indent="0" algn="just">
              <a:buNone/>
            </a:pPr>
            <a:r>
              <a:rPr lang="en-GB" sz="2400" b="1" dirty="0">
                <a:solidFill>
                  <a:srgbClr val="FF0000"/>
                </a:solidFill>
              </a:rPr>
              <a:t>- PPKJ </a:t>
            </a:r>
            <a:r>
              <a:rPr lang="en-GB" sz="2400" b="1" dirty="0" err="1">
                <a:solidFill>
                  <a:srgbClr val="FF0000"/>
                </a:solidFill>
              </a:rPr>
              <a:t>dapat</a:t>
            </a:r>
            <a:r>
              <a:rPr lang="en-GB" sz="2400" b="1" dirty="0">
                <a:solidFill>
                  <a:srgbClr val="FF0000"/>
                </a:solidFill>
              </a:rPr>
              <a:t> </a:t>
            </a:r>
            <a:r>
              <a:rPr lang="en-GB" sz="2400" b="1" dirty="0" err="1">
                <a:solidFill>
                  <a:srgbClr val="FF0000"/>
                </a:solidFill>
              </a:rPr>
              <a:t>dipelajari</a:t>
            </a:r>
            <a:r>
              <a:rPr lang="en-GB" sz="2400" b="1" dirty="0">
                <a:solidFill>
                  <a:srgbClr val="FF0000"/>
                </a:solidFill>
              </a:rPr>
              <a:t> </a:t>
            </a:r>
            <a:r>
              <a:rPr lang="en-GB" sz="2400" b="1" dirty="0" err="1">
                <a:solidFill>
                  <a:srgbClr val="FF0000"/>
                </a:solidFill>
              </a:rPr>
              <a:t>oleh</a:t>
            </a:r>
            <a:r>
              <a:rPr lang="en-GB" sz="2400" b="1" dirty="0">
                <a:solidFill>
                  <a:srgbClr val="FF0000"/>
                </a:solidFill>
              </a:rPr>
              <a:t> </a:t>
            </a:r>
            <a:r>
              <a:rPr lang="en-GB" sz="2400" b="1" dirty="0" err="1">
                <a:solidFill>
                  <a:srgbClr val="FF0000"/>
                </a:solidFill>
              </a:rPr>
              <a:t>setiap</a:t>
            </a:r>
            <a:r>
              <a:rPr lang="en-GB" sz="2400" b="1" dirty="0">
                <a:solidFill>
                  <a:srgbClr val="FF0000"/>
                </a:solidFill>
              </a:rPr>
              <a:t> orang </a:t>
            </a:r>
            <a:r>
              <a:rPr lang="en-GB" sz="2400" b="1" dirty="0" err="1">
                <a:solidFill>
                  <a:srgbClr val="FF0000"/>
                </a:solidFill>
              </a:rPr>
              <a:t>dan</a:t>
            </a:r>
            <a:r>
              <a:rPr lang="en-GB" sz="2400" b="1" dirty="0">
                <a:solidFill>
                  <a:srgbClr val="FF0000"/>
                </a:solidFill>
              </a:rPr>
              <a:t> </a:t>
            </a:r>
            <a:r>
              <a:rPr lang="en-GB" sz="2400" b="1" dirty="0" err="1">
                <a:solidFill>
                  <a:srgbClr val="FF0000"/>
                </a:solidFill>
              </a:rPr>
              <a:t>menjadi</a:t>
            </a:r>
            <a:r>
              <a:rPr lang="en-GB" sz="2400" b="1" dirty="0">
                <a:solidFill>
                  <a:srgbClr val="FF0000"/>
                </a:solidFill>
              </a:rPr>
              <a:t> </a:t>
            </a:r>
            <a:r>
              <a:rPr lang="en-GB" sz="2400" b="1" dirty="0" err="1">
                <a:solidFill>
                  <a:srgbClr val="FF0000"/>
                </a:solidFill>
              </a:rPr>
              <a:t>tanggung</a:t>
            </a:r>
            <a:r>
              <a:rPr lang="en-GB" sz="2400" b="1" dirty="0">
                <a:solidFill>
                  <a:srgbClr val="FF0000"/>
                </a:solidFill>
              </a:rPr>
              <a:t> </a:t>
            </a:r>
            <a:r>
              <a:rPr lang="en-GB" sz="2400" b="1" dirty="0" err="1">
                <a:solidFill>
                  <a:srgbClr val="FF0000"/>
                </a:solidFill>
              </a:rPr>
              <a:t>jawab</a:t>
            </a:r>
            <a:r>
              <a:rPr lang="en-GB" sz="2400" b="1" dirty="0">
                <a:solidFill>
                  <a:srgbClr val="FF0000"/>
                </a:solidFill>
              </a:rPr>
              <a:t> 	</a:t>
            </a:r>
            <a:r>
              <a:rPr lang="en-GB" sz="2400" b="1" dirty="0" err="1">
                <a:solidFill>
                  <a:srgbClr val="FF0000"/>
                </a:solidFill>
              </a:rPr>
              <a:t>setiap</a:t>
            </a:r>
            <a:r>
              <a:rPr lang="en-GB" sz="2400" b="1" dirty="0">
                <a:solidFill>
                  <a:srgbClr val="FF0000"/>
                </a:solidFill>
              </a:rPr>
              <a:t> orang</a:t>
            </a: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 y="0"/>
            <a:ext cx="1260141" cy="2520280"/>
          </a:xfrm>
          <a:prstGeom prst="rect">
            <a:avLst/>
          </a:prstGeom>
        </p:spPr>
      </p:pic>
    </p:spTree>
    <p:extLst>
      <p:ext uri="{BB962C8B-B14F-4D97-AF65-F5344CB8AC3E}">
        <p14:creationId xmlns:p14="http://schemas.microsoft.com/office/powerpoint/2010/main" val="229885847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ontent Placeholder 5"/>
          <p:cNvGraphicFramePr>
            <a:graphicFrameLocks noGrp="1"/>
          </p:cNvGraphicFramePr>
          <p:nvPr>
            <p:ph idx="1"/>
            <p:extLst>
              <p:ext uri="{D42A27DB-BD31-4B8C-83A1-F6EECF244321}">
                <p14:modId xmlns:p14="http://schemas.microsoft.com/office/powerpoint/2010/main" val="731633971"/>
              </p:ext>
            </p:extLst>
          </p:nvPr>
        </p:nvGraphicFramePr>
        <p:xfrm>
          <a:off x="2362200" y="1219200"/>
          <a:ext cx="8229600" cy="5117539"/>
        </p:xfrm>
        <a:graphic>
          <a:graphicData uri="http://schemas.openxmlformats.org/drawingml/2006/table">
            <a:tbl>
              <a:tblPr firstRow="1" bandRow="1">
                <a:tableStyleId>{5C22544A-7EE6-4342-B048-85BDC9FD1C3A}</a:tableStyleId>
              </a:tblPr>
              <a:tblGrid>
                <a:gridCol w="8229600">
                  <a:extLst>
                    <a:ext uri="{9D8B030D-6E8A-4147-A177-3AD203B41FA5}">
                      <a16:colId xmlns:a16="http://schemas.microsoft.com/office/drawing/2014/main" val="20000"/>
                    </a:ext>
                  </a:extLst>
                </a:gridCol>
              </a:tblGrid>
              <a:tr h="640804">
                <a:tc>
                  <a:txBody>
                    <a:bodyPr/>
                    <a:lstStyle/>
                    <a:p>
                      <a:pPr algn="ctr"/>
                      <a:r>
                        <a:rPr lang="en-US" sz="2800" dirty="0"/>
                        <a:t>KONDISI</a:t>
                      </a:r>
                      <a:r>
                        <a:rPr lang="en-US" sz="2800" baseline="0" dirty="0"/>
                        <a:t> / KEJADIAN</a:t>
                      </a:r>
                      <a:endParaRPr lang="en-US" sz="2800" dirty="0"/>
                    </a:p>
                  </a:txBody>
                  <a:tcPr/>
                </a:tc>
                <a:extLst>
                  <a:ext uri="{0D108BD9-81ED-4DB2-BD59-A6C34878D82A}">
                    <a16:rowId xmlns:a16="http://schemas.microsoft.com/office/drawing/2014/main" val="10000"/>
                  </a:ext>
                </a:extLst>
              </a:tr>
              <a:tr h="631911">
                <a:tc>
                  <a:txBody>
                    <a:bodyPr/>
                    <a:lstStyle/>
                    <a:p>
                      <a:pPr algn="ctr"/>
                      <a:r>
                        <a:rPr lang="en-US" sz="3200" b="1" dirty="0" err="1">
                          <a:solidFill>
                            <a:srgbClr val="FF0000"/>
                          </a:solidFill>
                        </a:rPr>
                        <a:t>Sakit</a:t>
                      </a:r>
                      <a:r>
                        <a:rPr lang="en-US" sz="3200" b="1" dirty="0">
                          <a:solidFill>
                            <a:srgbClr val="FF0000"/>
                          </a:solidFill>
                        </a:rPr>
                        <a:t> </a:t>
                      </a:r>
                      <a:r>
                        <a:rPr lang="en-US" sz="3200" b="1" dirty="0" err="1">
                          <a:solidFill>
                            <a:srgbClr val="FF0000"/>
                          </a:solidFill>
                        </a:rPr>
                        <a:t>Fisik</a:t>
                      </a:r>
                      <a:r>
                        <a:rPr lang="en-US" sz="3200" b="1" dirty="0">
                          <a:solidFill>
                            <a:srgbClr val="FF0000"/>
                          </a:solidFill>
                        </a:rPr>
                        <a:t>/Stroke</a:t>
                      </a:r>
                    </a:p>
                  </a:txBody>
                  <a:tcPr/>
                </a:tc>
                <a:extLst>
                  <a:ext uri="{0D108BD9-81ED-4DB2-BD59-A6C34878D82A}">
                    <a16:rowId xmlns:a16="http://schemas.microsoft.com/office/drawing/2014/main" val="10001"/>
                  </a:ext>
                </a:extLst>
              </a:tr>
              <a:tr h="640804">
                <a:tc>
                  <a:txBody>
                    <a:bodyPr/>
                    <a:lstStyle/>
                    <a:p>
                      <a:pPr algn="ctr"/>
                      <a:r>
                        <a:rPr lang="en-US" sz="2800" dirty="0" err="1"/>
                        <a:t>Putus</a:t>
                      </a:r>
                      <a:r>
                        <a:rPr lang="en-US" sz="2800" dirty="0"/>
                        <a:t> </a:t>
                      </a:r>
                      <a:r>
                        <a:rPr lang="en-US" sz="2800" dirty="0" err="1"/>
                        <a:t>Sekolah</a:t>
                      </a:r>
                      <a:endParaRPr lang="en-US" sz="2800" dirty="0"/>
                    </a:p>
                  </a:txBody>
                  <a:tcPr/>
                </a:tc>
                <a:extLst>
                  <a:ext uri="{0D108BD9-81ED-4DB2-BD59-A6C34878D82A}">
                    <a16:rowId xmlns:a16="http://schemas.microsoft.com/office/drawing/2014/main" val="10002"/>
                  </a:ext>
                </a:extLst>
              </a:tr>
              <a:tr h="640804">
                <a:tc>
                  <a:txBody>
                    <a:bodyPr/>
                    <a:lstStyle/>
                    <a:p>
                      <a:pPr algn="ctr"/>
                      <a:r>
                        <a:rPr lang="en-US" sz="2800" dirty="0" err="1"/>
                        <a:t>Putus</a:t>
                      </a:r>
                      <a:r>
                        <a:rPr lang="en-US" sz="2800" dirty="0"/>
                        <a:t> </a:t>
                      </a:r>
                      <a:r>
                        <a:rPr lang="en-US" sz="2800" dirty="0" err="1"/>
                        <a:t>Kerja</a:t>
                      </a:r>
                      <a:endParaRPr lang="en-US" sz="2800" dirty="0"/>
                    </a:p>
                  </a:txBody>
                  <a:tcPr/>
                </a:tc>
                <a:extLst>
                  <a:ext uri="{0D108BD9-81ED-4DB2-BD59-A6C34878D82A}">
                    <a16:rowId xmlns:a16="http://schemas.microsoft.com/office/drawing/2014/main" val="10003"/>
                  </a:ext>
                </a:extLst>
              </a:tr>
              <a:tr h="640804">
                <a:tc>
                  <a:txBody>
                    <a:bodyPr/>
                    <a:lstStyle/>
                    <a:p>
                      <a:pPr algn="ctr"/>
                      <a:r>
                        <a:rPr lang="en-US" sz="2800" dirty="0" err="1"/>
                        <a:t>Kehilangan</a:t>
                      </a:r>
                      <a:r>
                        <a:rPr lang="en-US" sz="2800" baseline="0" dirty="0"/>
                        <a:t> Orang yang </a:t>
                      </a:r>
                      <a:r>
                        <a:rPr lang="en-US" sz="2800" baseline="0" dirty="0" err="1"/>
                        <a:t>dicintai</a:t>
                      </a:r>
                      <a:endParaRPr lang="en-US" sz="2800" baseline="0" dirty="0"/>
                    </a:p>
                  </a:txBody>
                  <a:tcPr/>
                </a:tc>
                <a:extLst>
                  <a:ext uri="{0D108BD9-81ED-4DB2-BD59-A6C34878D82A}">
                    <a16:rowId xmlns:a16="http://schemas.microsoft.com/office/drawing/2014/main" val="10004"/>
                  </a:ext>
                </a:extLst>
              </a:tr>
              <a:tr h="640804">
                <a:tc>
                  <a:txBody>
                    <a:bodyPr/>
                    <a:lstStyle/>
                    <a:p>
                      <a:pPr algn="ctr"/>
                      <a:r>
                        <a:rPr lang="en-US" sz="2800" baseline="0" dirty="0"/>
                        <a:t>Nara </a:t>
                      </a:r>
                      <a:r>
                        <a:rPr lang="en-US" sz="2800" baseline="0" dirty="0" err="1"/>
                        <a:t>Pidana</a:t>
                      </a:r>
                      <a:endParaRPr lang="en-US" sz="2800" dirty="0"/>
                    </a:p>
                  </a:txBody>
                  <a:tcPr/>
                </a:tc>
                <a:extLst>
                  <a:ext uri="{0D108BD9-81ED-4DB2-BD59-A6C34878D82A}">
                    <a16:rowId xmlns:a16="http://schemas.microsoft.com/office/drawing/2014/main" val="1752037075"/>
                  </a:ext>
                </a:extLst>
              </a:tr>
              <a:tr h="640804">
                <a:tc>
                  <a:txBody>
                    <a:bodyPr/>
                    <a:lstStyle/>
                    <a:p>
                      <a:pPr algn="ctr"/>
                      <a:r>
                        <a:rPr lang="en-US" sz="2800" dirty="0" err="1"/>
                        <a:t>Kemiskinan</a:t>
                      </a:r>
                      <a:endParaRPr lang="en-US" sz="2800" dirty="0"/>
                    </a:p>
                  </a:txBody>
                  <a:tcPr/>
                </a:tc>
                <a:extLst>
                  <a:ext uri="{0D108BD9-81ED-4DB2-BD59-A6C34878D82A}">
                    <a16:rowId xmlns:a16="http://schemas.microsoft.com/office/drawing/2014/main" val="10005"/>
                  </a:ext>
                </a:extLst>
              </a:tr>
              <a:tr h="640804">
                <a:tc>
                  <a:txBody>
                    <a:bodyPr/>
                    <a:lstStyle/>
                    <a:p>
                      <a:pPr algn="ctr"/>
                      <a:r>
                        <a:rPr lang="en-US" sz="2800" dirty="0" err="1"/>
                        <a:t>Korban</a:t>
                      </a:r>
                      <a:r>
                        <a:rPr lang="en-US" sz="2800" dirty="0"/>
                        <a:t> </a:t>
                      </a:r>
                      <a:r>
                        <a:rPr lang="en-US" sz="2800" dirty="0" err="1"/>
                        <a:t>Bencana</a:t>
                      </a:r>
                      <a:endParaRPr lang="en-US" sz="2800" dirty="0"/>
                    </a:p>
                  </a:txBody>
                  <a:tcPr/>
                </a:tc>
                <a:extLst>
                  <a:ext uri="{0D108BD9-81ED-4DB2-BD59-A6C34878D82A}">
                    <a16:rowId xmlns:a16="http://schemas.microsoft.com/office/drawing/2014/main" val="10006"/>
                  </a:ext>
                </a:extLst>
              </a:tr>
            </a:tbl>
          </a:graphicData>
        </a:graphic>
      </p:graphicFrame>
      <p:sp>
        <p:nvSpPr>
          <p:cNvPr id="3" name="Title 2"/>
          <p:cNvSpPr>
            <a:spLocks noGrp="1"/>
          </p:cNvSpPr>
          <p:nvPr>
            <p:ph type="title"/>
          </p:nvPr>
        </p:nvSpPr>
        <p:spPr>
          <a:xfrm>
            <a:off x="2362200" y="76200"/>
            <a:ext cx="8229600" cy="1143000"/>
          </a:xfrm>
        </p:spPr>
        <p:style>
          <a:lnRef idx="0">
            <a:scrgbClr r="0" g="0" b="0"/>
          </a:lnRef>
          <a:fillRef idx="1001">
            <a:schemeClr val="lt2"/>
          </a:fillRef>
          <a:effectRef idx="0">
            <a:scrgbClr r="0" g="0" b="0"/>
          </a:effectRef>
          <a:fontRef idx="major"/>
        </p:style>
        <p:txBody>
          <a:bodyPr>
            <a:normAutofit fontScale="90000"/>
          </a:bodyPr>
          <a:lstStyle/>
          <a:p>
            <a:pPr algn="ctr">
              <a:defRPr/>
            </a:pPr>
            <a:r>
              <a:rPr lang="en-US" b="1" dirty="0">
                <a:solidFill>
                  <a:schemeClr val="tx1">
                    <a:lumMod val="95000"/>
                    <a:lumOff val="5000"/>
                  </a:schemeClr>
                </a:solidFill>
              </a:rPr>
              <a:t>KONDISI YANG MEMERLUKAN PERTOLONGAN PERTAMA KESEHATAN JIWA </a:t>
            </a:r>
          </a:p>
        </p:txBody>
      </p:sp>
      <p:sp>
        <p:nvSpPr>
          <p:cNvPr id="27675" name="Date Placeholder 3"/>
          <p:cNvSpPr>
            <a:spLocks noGrp="1"/>
          </p:cNvSpPr>
          <p:nvPr>
            <p:ph type="dt" sz="quarter" idx="10"/>
          </p:nvPr>
        </p:nvSpPr>
        <p:spPr bwMode="auto">
          <a:noFill/>
          <a:ln>
            <a:miter lim="800000"/>
            <a:headEnd/>
            <a:tailEnd/>
          </a:ln>
        </p:spPr>
        <p:txBody>
          <a:bodyPr vert="horz" wrap="square" lIns="91440" tIns="45720" rIns="91440" bIns="45720" numCol="1" rtlCol="0" anchor="ctr" anchorCtr="0" compatLnSpc="1">
            <a:prstTxWarp prst="textNoShape">
              <a:avLst/>
            </a:prstTxWarp>
          </a:bodyPr>
          <a:lstStyle/>
          <a:p>
            <a:fld id="{2B65E9A8-A20D-4A3C-BF63-3D86AF101C41}" type="datetime1">
              <a:rPr lang="en-US" smtClean="0"/>
              <a:pPr/>
              <a:t>8/15/2018</a:t>
            </a:fld>
            <a:endParaRPr lang="en-US"/>
          </a:p>
        </p:txBody>
      </p:sp>
      <p:sp>
        <p:nvSpPr>
          <p:cNvPr id="27676" name="Slide Number Placeholder 4"/>
          <p:cNvSpPr>
            <a:spLocks noGrp="1"/>
          </p:cNvSpPr>
          <p:nvPr>
            <p:ph type="sldNum" sz="quarter" idx="12"/>
          </p:nvPr>
        </p:nvSpPr>
        <p:spPr bwMode="auto">
          <a:noFill/>
          <a:ln>
            <a:miter lim="800000"/>
            <a:headEnd/>
            <a:tailEnd/>
          </a:ln>
        </p:spPr>
        <p:txBody>
          <a:bodyPr vert="horz" wrap="square" lIns="91440" tIns="45720" rIns="91440" bIns="45720" numCol="1" rtlCol="0" anchor="ctr" anchorCtr="0" compatLnSpc="1">
            <a:prstTxWarp prst="textNoShape">
              <a:avLst/>
            </a:prstTxWarp>
          </a:bodyPr>
          <a:lstStyle/>
          <a:p>
            <a:fld id="{DABBA1BE-9E7B-4C7D-B1EA-8DDC52EF9AAD}" type="slidenum">
              <a:rPr lang="en-US" smtClean="0"/>
              <a:pPr/>
              <a:t>27</a:t>
            </a:fld>
            <a:endParaRPr lang="en-US"/>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 y="0"/>
            <a:ext cx="1260141" cy="2520280"/>
          </a:xfrm>
          <a:prstGeom prst="rect">
            <a:avLst/>
          </a:prstGeom>
        </p:spPr>
      </p:pic>
    </p:spTree>
    <p:extLst>
      <p:ext uri="{BB962C8B-B14F-4D97-AF65-F5344CB8AC3E}">
        <p14:creationId xmlns:p14="http://schemas.microsoft.com/office/powerpoint/2010/main" val="7767702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p:cNvPicPr>
          <p:nvPr>
            <p:ph idx="1"/>
          </p:nvPr>
        </p:nvPicPr>
        <p:blipFill rotWithShape="1">
          <a:blip r:embed="rId2"/>
          <a:srcRect l="23150" t="15768" r="24687" b="32446"/>
          <a:stretch/>
        </p:blipFill>
        <p:spPr bwMode="auto">
          <a:xfrm>
            <a:off x="516531" y="125643"/>
            <a:ext cx="10972800" cy="6617183"/>
          </a:xfrm>
          <a:prstGeom prst="rect">
            <a:avLst/>
          </a:prstGeom>
          <a:ln>
            <a:noFill/>
          </a:ln>
          <a:extLst>
            <a:ext uri="{53640926-AAD7-44D8-BBD7-CCE9431645EC}">
              <a14:shadowObscured xmlns:a14="http://schemas.microsoft.com/office/drawing/2010/main"/>
            </a:ext>
          </a:extLst>
        </p:spPr>
      </p:pic>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834" y="-1980"/>
            <a:ext cx="1260141" cy="2520280"/>
          </a:xfrm>
          <a:prstGeom prst="rect">
            <a:avLst/>
          </a:prstGeom>
        </p:spPr>
      </p:pic>
    </p:spTree>
    <p:extLst>
      <p:ext uri="{BB962C8B-B14F-4D97-AF65-F5344CB8AC3E}">
        <p14:creationId xmlns:p14="http://schemas.microsoft.com/office/powerpoint/2010/main" val="421595934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1752600" y="1676400"/>
            <a:ext cx="9601200" cy="4495800"/>
          </a:xfrm>
        </p:spPr>
        <p:style>
          <a:lnRef idx="2">
            <a:schemeClr val="accent1"/>
          </a:lnRef>
          <a:fillRef idx="1">
            <a:schemeClr val="lt1"/>
          </a:fillRef>
          <a:effectRef idx="0">
            <a:schemeClr val="accent1"/>
          </a:effectRef>
          <a:fontRef idx="minor">
            <a:schemeClr val="dk1"/>
          </a:fontRef>
        </p:style>
        <p:txBody>
          <a:bodyPr>
            <a:normAutofit fontScale="92500" lnSpcReduction="20000"/>
          </a:bodyPr>
          <a:lstStyle/>
          <a:p>
            <a:endParaRPr lang="en-US" sz="3200" b="1" dirty="0"/>
          </a:p>
          <a:p>
            <a:r>
              <a:rPr lang="en-US" sz="3200" b="1" dirty="0"/>
              <a:t>A</a:t>
            </a:r>
            <a:r>
              <a:rPr lang="en-US" sz="3200" dirty="0"/>
              <a:t> : </a:t>
            </a:r>
            <a:r>
              <a:rPr lang="en-US" sz="3200" dirty="0" err="1"/>
              <a:t>Kaji</a:t>
            </a:r>
            <a:r>
              <a:rPr lang="en-US" sz="3200" dirty="0"/>
              <a:t> </a:t>
            </a:r>
            <a:r>
              <a:rPr lang="en-US" sz="3200" dirty="0" err="1"/>
              <a:t>dan</a:t>
            </a:r>
            <a:r>
              <a:rPr lang="en-US" sz="3200" dirty="0"/>
              <a:t> </a:t>
            </a:r>
            <a:r>
              <a:rPr lang="en-US" sz="3200" dirty="0" err="1"/>
              <a:t>membantu</a:t>
            </a:r>
            <a:r>
              <a:rPr lang="en-US" sz="3200" dirty="0"/>
              <a:t> </a:t>
            </a:r>
            <a:r>
              <a:rPr lang="en-US" sz="3200" dirty="0" err="1"/>
              <a:t>setiap</a:t>
            </a:r>
            <a:r>
              <a:rPr lang="en-US" sz="3200" dirty="0"/>
              <a:t> </a:t>
            </a:r>
            <a:r>
              <a:rPr lang="en-US" sz="3200" dirty="0" err="1"/>
              <a:t>kondisi</a:t>
            </a:r>
            <a:r>
              <a:rPr lang="en-US" sz="3200" dirty="0"/>
              <a:t> </a:t>
            </a:r>
            <a:r>
              <a:rPr lang="en-US" sz="3200" dirty="0" err="1"/>
              <a:t>krisis</a:t>
            </a:r>
            <a:endParaRPr lang="en-US" sz="3200" dirty="0"/>
          </a:p>
          <a:p>
            <a:r>
              <a:rPr lang="en-US" sz="3200" b="1" dirty="0"/>
              <a:t>L</a:t>
            </a:r>
            <a:r>
              <a:rPr lang="en-US" sz="3200" dirty="0"/>
              <a:t> : </a:t>
            </a:r>
            <a:r>
              <a:rPr lang="en-US" sz="3200" dirty="0" err="1"/>
              <a:t>Dengarkan</a:t>
            </a:r>
            <a:r>
              <a:rPr lang="en-US" sz="3200" dirty="0"/>
              <a:t>, </a:t>
            </a:r>
            <a:r>
              <a:rPr lang="en-US" sz="3200" dirty="0" err="1"/>
              <a:t>tanpa</a:t>
            </a:r>
            <a:r>
              <a:rPr lang="en-US" sz="3200" dirty="0"/>
              <a:t> </a:t>
            </a:r>
            <a:r>
              <a:rPr lang="en-US" sz="3200" dirty="0" err="1"/>
              <a:t>menuduh</a:t>
            </a:r>
            <a:r>
              <a:rPr lang="en-US" sz="3200" dirty="0"/>
              <a:t> /stigma</a:t>
            </a:r>
          </a:p>
          <a:p>
            <a:r>
              <a:rPr lang="en-US" sz="3200" b="1" dirty="0"/>
              <a:t>G</a:t>
            </a:r>
            <a:r>
              <a:rPr lang="en-US" sz="3200" dirty="0"/>
              <a:t> : Beri </a:t>
            </a:r>
            <a:r>
              <a:rPr lang="en-US" sz="3200" dirty="0" err="1"/>
              <a:t>dukungan</a:t>
            </a:r>
            <a:r>
              <a:rPr lang="en-US" sz="3200" dirty="0"/>
              <a:t> </a:t>
            </a:r>
            <a:r>
              <a:rPr lang="en-US" sz="3200" dirty="0" err="1"/>
              <a:t>dan</a:t>
            </a:r>
            <a:r>
              <a:rPr lang="en-US" sz="3200" dirty="0"/>
              <a:t> </a:t>
            </a:r>
            <a:r>
              <a:rPr lang="en-US" sz="3200" dirty="0" err="1"/>
              <a:t>informasi</a:t>
            </a:r>
            <a:endParaRPr lang="en-US" sz="3200" dirty="0"/>
          </a:p>
          <a:p>
            <a:r>
              <a:rPr lang="en-US" sz="3200" b="1" dirty="0"/>
              <a:t>E</a:t>
            </a:r>
            <a:r>
              <a:rPr lang="en-US" sz="3200" dirty="0"/>
              <a:t> : </a:t>
            </a:r>
            <a:r>
              <a:rPr lang="en-US" sz="3200" dirty="0" err="1"/>
              <a:t>Motivasi</a:t>
            </a:r>
            <a:r>
              <a:rPr lang="en-US" sz="3200" dirty="0"/>
              <a:t> </a:t>
            </a:r>
            <a:r>
              <a:rPr lang="en-US" sz="3200" dirty="0" err="1"/>
              <a:t>mendapatkan</a:t>
            </a:r>
            <a:r>
              <a:rPr lang="en-US" sz="3200" dirty="0"/>
              <a:t> </a:t>
            </a:r>
            <a:r>
              <a:rPr lang="en-US" sz="3200" dirty="0" err="1"/>
              <a:t>bantuan</a:t>
            </a:r>
            <a:r>
              <a:rPr lang="en-US" sz="3200" dirty="0"/>
              <a:t> professional yang 		</a:t>
            </a:r>
            <a:r>
              <a:rPr lang="en-US" sz="3200" dirty="0" err="1"/>
              <a:t>tepat</a:t>
            </a:r>
            <a:endParaRPr lang="en-US" sz="3200" dirty="0"/>
          </a:p>
          <a:p>
            <a:r>
              <a:rPr lang="en-US" sz="3200" b="1" dirty="0"/>
              <a:t>E</a:t>
            </a:r>
            <a:r>
              <a:rPr lang="en-US" sz="3200" dirty="0"/>
              <a:t> : </a:t>
            </a:r>
            <a:r>
              <a:rPr lang="en-US" sz="3200" dirty="0" err="1"/>
              <a:t>Fasilitasi</a:t>
            </a:r>
            <a:r>
              <a:rPr lang="en-US" sz="3200" dirty="0"/>
              <a:t> </a:t>
            </a:r>
            <a:r>
              <a:rPr lang="en-US" sz="3200" dirty="0" err="1"/>
              <a:t>dukungan</a:t>
            </a:r>
            <a:r>
              <a:rPr lang="en-US" sz="3200" dirty="0"/>
              <a:t> yang lain</a:t>
            </a:r>
          </a:p>
          <a:p>
            <a:endParaRPr lang="en-US" sz="3200" dirty="0"/>
          </a:p>
          <a:p>
            <a:pPr>
              <a:buNone/>
            </a:pPr>
            <a:r>
              <a:rPr lang="en-US" dirty="0">
                <a:solidFill>
                  <a:schemeClr val="tx1"/>
                </a:solidFill>
              </a:rPr>
              <a:t>(https: //mhfa.com.au/research/</a:t>
            </a:r>
            <a:r>
              <a:rPr lang="en-US" dirty="0" err="1">
                <a:solidFill>
                  <a:schemeClr val="tx1"/>
                </a:solidFill>
              </a:rPr>
              <a:t>mhfa</a:t>
            </a:r>
            <a:r>
              <a:rPr lang="en-US" dirty="0">
                <a:solidFill>
                  <a:schemeClr val="tx1"/>
                </a:solidFill>
              </a:rPr>
              <a:t>-</a:t>
            </a:r>
            <a:r>
              <a:rPr lang="en-US" dirty="0" err="1">
                <a:solidFill>
                  <a:schemeClr val="tx1"/>
                </a:solidFill>
              </a:rPr>
              <a:t>australia</a:t>
            </a:r>
            <a:r>
              <a:rPr lang="en-US" dirty="0">
                <a:solidFill>
                  <a:schemeClr val="tx1"/>
                </a:solidFill>
              </a:rPr>
              <a:t>-course-development, </a:t>
            </a:r>
            <a:r>
              <a:rPr lang="en-US" dirty="0" err="1">
                <a:solidFill>
                  <a:schemeClr val="tx1"/>
                </a:solidFill>
              </a:rPr>
              <a:t>dalam</a:t>
            </a:r>
            <a:r>
              <a:rPr lang="en-US" dirty="0">
                <a:solidFill>
                  <a:schemeClr val="tx1"/>
                </a:solidFill>
              </a:rPr>
              <a:t> WFMH, 2015)</a:t>
            </a:r>
          </a:p>
        </p:txBody>
      </p:sp>
      <p:sp>
        <p:nvSpPr>
          <p:cNvPr id="4" name="Title 3"/>
          <p:cNvSpPr>
            <a:spLocks noGrp="1"/>
          </p:cNvSpPr>
          <p:nvPr>
            <p:ph type="title"/>
          </p:nvPr>
        </p:nvSpPr>
        <p:spPr>
          <a:xfrm>
            <a:off x="1752600" y="152400"/>
            <a:ext cx="9601200" cy="1371600"/>
          </a:xfrm>
        </p:spPr>
        <p:style>
          <a:lnRef idx="2">
            <a:schemeClr val="dk1"/>
          </a:lnRef>
          <a:fillRef idx="1">
            <a:schemeClr val="lt1"/>
          </a:fillRef>
          <a:effectRef idx="0">
            <a:schemeClr val="dk1"/>
          </a:effectRef>
          <a:fontRef idx="minor">
            <a:schemeClr val="dk1"/>
          </a:fontRef>
        </p:style>
        <p:txBody>
          <a:bodyPr>
            <a:noAutofit/>
          </a:bodyPr>
          <a:lstStyle/>
          <a:p>
            <a:pPr algn="ctr"/>
            <a:r>
              <a:rPr lang="en-US" sz="4400" b="1" dirty="0"/>
              <a:t>PERTOLONGAN PERTAMA KESEHATAN JIWA</a:t>
            </a:r>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 y="0"/>
            <a:ext cx="1260141" cy="2520280"/>
          </a:xfrm>
          <a:prstGeom prst="rect">
            <a:avLst/>
          </a:prstGeom>
        </p:spPr>
      </p:pic>
    </p:spTree>
    <p:extLst>
      <p:ext uri="{BB962C8B-B14F-4D97-AF65-F5344CB8AC3E}">
        <p14:creationId xmlns:p14="http://schemas.microsoft.com/office/powerpoint/2010/main" val="31514712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126342" y="2481943"/>
            <a:ext cx="8458201" cy="1727200"/>
          </a:xfrm>
        </p:spPr>
        <p:style>
          <a:lnRef idx="2">
            <a:schemeClr val="accent1"/>
          </a:lnRef>
          <a:fillRef idx="1">
            <a:schemeClr val="lt1"/>
          </a:fillRef>
          <a:effectRef idx="0">
            <a:schemeClr val="accent1"/>
          </a:effectRef>
          <a:fontRef idx="minor">
            <a:schemeClr val="dk1"/>
          </a:fontRef>
        </p:style>
        <p:txBody>
          <a:bodyPr>
            <a:normAutofit/>
          </a:bodyPr>
          <a:lstStyle/>
          <a:p>
            <a:pPr algn="ctr"/>
            <a:r>
              <a:rPr lang="en-US" sz="4800" b="1" dirty="0"/>
              <a:t>1. </a:t>
            </a:r>
            <a:r>
              <a:rPr lang="en-US" sz="4800" b="1" dirty="0" err="1"/>
              <a:t>Masalah</a:t>
            </a:r>
            <a:r>
              <a:rPr lang="en-US" sz="4800" b="1" dirty="0"/>
              <a:t> </a:t>
            </a:r>
            <a:r>
              <a:rPr lang="en-US" sz="4800" b="1" dirty="0" err="1"/>
              <a:t>Kesehatan</a:t>
            </a:r>
            <a:r>
              <a:rPr lang="en-US" sz="4800" b="1" dirty="0"/>
              <a:t> Jiwa </a:t>
            </a:r>
            <a:br>
              <a:rPr lang="en-US" sz="4800" b="1" dirty="0"/>
            </a:br>
            <a:r>
              <a:rPr lang="en-US" sz="4800" b="1" dirty="0"/>
              <a:t>DI INDONESIA</a:t>
            </a:r>
            <a:endParaRPr lang="en-US" sz="4800" dirty="0"/>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 y="0"/>
            <a:ext cx="1260141" cy="2520280"/>
          </a:xfrm>
          <a:prstGeom prst="rect">
            <a:avLst/>
          </a:prstGeom>
        </p:spPr>
      </p:pic>
    </p:spTree>
    <p:extLst>
      <p:ext uri="{BB962C8B-B14F-4D97-AF65-F5344CB8AC3E}">
        <p14:creationId xmlns:p14="http://schemas.microsoft.com/office/powerpoint/2010/main" val="8250361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676400" y="1981200"/>
            <a:ext cx="9601200" cy="4495800"/>
          </a:xfrm>
        </p:spPr>
        <p:style>
          <a:lnRef idx="2">
            <a:schemeClr val="dk1"/>
          </a:lnRef>
          <a:fillRef idx="1">
            <a:schemeClr val="lt1"/>
          </a:fillRef>
          <a:effectRef idx="0">
            <a:schemeClr val="dk1"/>
          </a:effectRef>
          <a:fontRef idx="minor">
            <a:schemeClr val="dk1"/>
          </a:fontRef>
        </p:style>
        <p:txBody>
          <a:bodyPr>
            <a:normAutofit/>
          </a:bodyPr>
          <a:lstStyle/>
          <a:p>
            <a:r>
              <a:rPr lang="en-US" sz="2400" b="1" dirty="0" err="1"/>
              <a:t>Dekati</a:t>
            </a:r>
            <a:r>
              <a:rPr lang="en-US" sz="2400" b="1" dirty="0"/>
              <a:t>  </a:t>
            </a:r>
            <a:r>
              <a:rPr lang="en-US" sz="2400" b="1" dirty="0" err="1"/>
              <a:t>dan</a:t>
            </a:r>
            <a:r>
              <a:rPr lang="en-US" sz="2400" b="1" dirty="0"/>
              <a:t> </a:t>
            </a:r>
            <a:r>
              <a:rPr lang="en-US" sz="2400" b="1" dirty="0" err="1"/>
              <a:t>sampaikan</a:t>
            </a:r>
            <a:r>
              <a:rPr lang="en-US" sz="2400" b="1" dirty="0"/>
              <a:t> </a:t>
            </a:r>
            <a:r>
              <a:rPr lang="en-US" sz="2400" b="1" dirty="0" err="1"/>
              <a:t>kepedulian</a:t>
            </a:r>
            <a:r>
              <a:rPr lang="en-US" sz="2400" b="1" dirty="0"/>
              <a:t> </a:t>
            </a:r>
            <a:r>
              <a:rPr lang="en-US" sz="2400" b="1" dirty="0" err="1"/>
              <a:t>anda</a:t>
            </a:r>
            <a:r>
              <a:rPr lang="en-US" sz="2400" i="1" dirty="0"/>
              <a:t> (Approach the person about your concerns)</a:t>
            </a:r>
          </a:p>
          <a:p>
            <a:r>
              <a:rPr lang="en-US" sz="2400" b="1" dirty="0" err="1"/>
              <a:t>Temukan</a:t>
            </a:r>
            <a:r>
              <a:rPr lang="en-US" sz="2400" b="1" dirty="0"/>
              <a:t> </a:t>
            </a:r>
            <a:r>
              <a:rPr lang="en-US" sz="2400" b="1" dirty="0" err="1"/>
              <a:t>waktu</a:t>
            </a:r>
            <a:r>
              <a:rPr lang="en-US" sz="2400" b="1" dirty="0"/>
              <a:t> </a:t>
            </a:r>
            <a:r>
              <a:rPr lang="en-US" sz="2400" b="1" dirty="0" err="1"/>
              <a:t>dan</a:t>
            </a:r>
            <a:r>
              <a:rPr lang="en-US" sz="2400" b="1" dirty="0"/>
              <a:t> </a:t>
            </a:r>
            <a:r>
              <a:rPr lang="en-US" sz="2400" b="1" dirty="0" err="1"/>
              <a:t>tempat</a:t>
            </a:r>
            <a:r>
              <a:rPr lang="en-US" sz="2400" b="1" dirty="0"/>
              <a:t> yang </a:t>
            </a:r>
            <a:r>
              <a:rPr lang="en-US" sz="2400" b="1" dirty="0" err="1"/>
              <a:t>tepat</a:t>
            </a:r>
            <a:r>
              <a:rPr lang="en-US" sz="2400" b="1" dirty="0"/>
              <a:t> </a:t>
            </a:r>
            <a:r>
              <a:rPr lang="en-US" sz="2400" b="1" dirty="0" err="1"/>
              <a:t>bagi</a:t>
            </a:r>
            <a:r>
              <a:rPr lang="en-US" sz="2400" b="1" dirty="0"/>
              <a:t> </a:t>
            </a:r>
            <a:r>
              <a:rPr lang="en-US" sz="2400" b="1" dirty="0" err="1"/>
              <a:t>anda</a:t>
            </a:r>
            <a:r>
              <a:rPr lang="en-US" sz="2400" b="1" dirty="0"/>
              <a:t> </a:t>
            </a:r>
            <a:r>
              <a:rPr lang="en-US" sz="2400" b="1" dirty="0" err="1"/>
              <a:t>berdua</a:t>
            </a:r>
            <a:r>
              <a:rPr lang="en-US" sz="2400" i="1" dirty="0"/>
              <a:t> (Find suitable time and space where you both feel comfortable)</a:t>
            </a:r>
          </a:p>
          <a:p>
            <a:r>
              <a:rPr lang="en-US" sz="2400" b="1" dirty="0" err="1"/>
              <a:t>Jika</a:t>
            </a:r>
            <a:r>
              <a:rPr lang="en-US" sz="2400" b="1" dirty="0"/>
              <a:t> </a:t>
            </a:r>
            <a:r>
              <a:rPr lang="en-US" sz="2400" b="1" dirty="0" err="1"/>
              <a:t>pasien</a:t>
            </a:r>
            <a:r>
              <a:rPr lang="en-US" sz="2400" b="1" dirty="0"/>
              <a:t> </a:t>
            </a:r>
            <a:r>
              <a:rPr lang="en-US" sz="2400" b="1" dirty="0" err="1"/>
              <a:t>tidak</a:t>
            </a:r>
            <a:r>
              <a:rPr lang="en-US" sz="2400" b="1" dirty="0"/>
              <a:t> </a:t>
            </a:r>
            <a:r>
              <a:rPr lang="en-US" sz="2400" b="1" dirty="0" err="1"/>
              <a:t>mau</a:t>
            </a:r>
            <a:r>
              <a:rPr lang="en-US" sz="2400" b="1" dirty="0"/>
              <a:t> </a:t>
            </a:r>
            <a:r>
              <a:rPr lang="en-US" sz="2400" b="1" dirty="0" err="1"/>
              <a:t>memulai</a:t>
            </a:r>
            <a:r>
              <a:rPr lang="en-US" sz="2400" b="1" dirty="0"/>
              <a:t> </a:t>
            </a:r>
            <a:r>
              <a:rPr lang="en-US" sz="2400" b="1" dirty="0" err="1"/>
              <a:t>percakapan</a:t>
            </a:r>
            <a:r>
              <a:rPr lang="en-US" sz="2400" b="1" dirty="0"/>
              <a:t> </a:t>
            </a:r>
            <a:r>
              <a:rPr lang="en-US" sz="2400" b="1" dirty="0" err="1"/>
              <a:t>dengan</a:t>
            </a:r>
            <a:r>
              <a:rPr lang="en-US" sz="2400" b="1" dirty="0"/>
              <a:t> </a:t>
            </a:r>
            <a:r>
              <a:rPr lang="en-US" sz="2400" b="1" dirty="0" err="1"/>
              <a:t>anda</a:t>
            </a:r>
            <a:r>
              <a:rPr lang="en-US" sz="2400" b="1" dirty="0"/>
              <a:t> </a:t>
            </a:r>
            <a:r>
              <a:rPr lang="en-US" sz="2400" b="1" dirty="0" err="1"/>
              <a:t>tentang</a:t>
            </a:r>
            <a:r>
              <a:rPr lang="en-US" sz="2400" b="1" dirty="0"/>
              <a:t> </a:t>
            </a:r>
            <a:r>
              <a:rPr lang="en-US" sz="2400" b="1" dirty="0" err="1"/>
              <a:t>perasaannya</a:t>
            </a:r>
            <a:r>
              <a:rPr lang="en-US" sz="2400" b="1" dirty="0"/>
              <a:t>, </a:t>
            </a:r>
            <a:r>
              <a:rPr lang="en-US" sz="2400" b="1" dirty="0" err="1"/>
              <a:t>anda</a:t>
            </a:r>
            <a:r>
              <a:rPr lang="en-US" sz="2400" b="1" dirty="0"/>
              <a:t> </a:t>
            </a:r>
            <a:r>
              <a:rPr lang="en-US" sz="2400" b="1" dirty="0" err="1"/>
              <a:t>harus</a:t>
            </a:r>
            <a:r>
              <a:rPr lang="en-US" sz="2400" b="1" dirty="0"/>
              <a:t> </a:t>
            </a:r>
            <a:r>
              <a:rPr lang="en-US" sz="2400" b="1" dirty="0" err="1"/>
              <a:t>mengucapkan</a:t>
            </a:r>
            <a:r>
              <a:rPr lang="en-US" sz="2400" b="1" dirty="0"/>
              <a:t> </a:t>
            </a:r>
            <a:r>
              <a:rPr lang="en-US" sz="2400" b="1" dirty="0" err="1"/>
              <a:t>sesuatu</a:t>
            </a:r>
            <a:r>
              <a:rPr lang="en-US" sz="2400" b="1" dirty="0"/>
              <a:t> </a:t>
            </a:r>
            <a:r>
              <a:rPr lang="en-US" sz="2400" i="1" dirty="0"/>
              <a:t>(If the person does not initiate a conversation with you about how they are feeling, you should say something to them)---</a:t>
            </a:r>
            <a:r>
              <a:rPr lang="en-US" sz="2400" b="1" dirty="0" err="1"/>
              <a:t>Tidak</a:t>
            </a:r>
            <a:r>
              <a:rPr lang="en-US" sz="2400" b="1" dirty="0"/>
              <a:t> </a:t>
            </a:r>
            <a:r>
              <a:rPr lang="en-US" sz="2400" b="1" dirty="0" err="1"/>
              <a:t>memaksa</a:t>
            </a:r>
            <a:endParaRPr lang="en-US" sz="2400" b="1" dirty="0"/>
          </a:p>
          <a:p>
            <a:r>
              <a:rPr lang="en-US" sz="2400" b="1" dirty="0" err="1"/>
              <a:t>Hargai</a:t>
            </a:r>
            <a:r>
              <a:rPr lang="en-US" sz="2400" b="1" dirty="0"/>
              <a:t> </a:t>
            </a:r>
            <a:r>
              <a:rPr lang="en-US" sz="2400" b="1" dirty="0" err="1"/>
              <a:t>privasi</a:t>
            </a:r>
            <a:r>
              <a:rPr lang="en-US" sz="2400" b="1" dirty="0"/>
              <a:t> </a:t>
            </a:r>
            <a:r>
              <a:rPr lang="en-US" sz="2400" b="1" dirty="0" err="1"/>
              <a:t>dan</a:t>
            </a:r>
            <a:r>
              <a:rPr lang="en-US" sz="2400" b="1" dirty="0"/>
              <a:t> </a:t>
            </a:r>
            <a:r>
              <a:rPr lang="en-US" sz="2400" b="1" dirty="0" err="1"/>
              <a:t>kerahasiaan</a:t>
            </a:r>
            <a:r>
              <a:rPr lang="en-US" sz="2400" b="1" dirty="0"/>
              <a:t> </a:t>
            </a:r>
            <a:r>
              <a:rPr lang="en-US" sz="2400" b="1" dirty="0" err="1"/>
              <a:t>pasien</a:t>
            </a:r>
            <a:r>
              <a:rPr lang="en-US" sz="2400" dirty="0"/>
              <a:t> </a:t>
            </a:r>
            <a:r>
              <a:rPr lang="en-US" sz="2400" i="1" dirty="0"/>
              <a:t>(Respect the person’s privacy and confidentiality)</a:t>
            </a:r>
          </a:p>
        </p:txBody>
      </p:sp>
      <p:sp>
        <p:nvSpPr>
          <p:cNvPr id="3" name="Title 2"/>
          <p:cNvSpPr>
            <a:spLocks noGrp="1"/>
          </p:cNvSpPr>
          <p:nvPr>
            <p:ph type="title"/>
          </p:nvPr>
        </p:nvSpPr>
        <p:spPr>
          <a:xfrm>
            <a:off x="1676400" y="76200"/>
            <a:ext cx="9601200" cy="1524000"/>
          </a:xfrm>
        </p:spPr>
        <p:style>
          <a:lnRef idx="2">
            <a:schemeClr val="accent1"/>
          </a:lnRef>
          <a:fillRef idx="1">
            <a:schemeClr val="lt1"/>
          </a:fillRef>
          <a:effectRef idx="0">
            <a:schemeClr val="accent1"/>
          </a:effectRef>
          <a:fontRef idx="minor">
            <a:schemeClr val="dk1"/>
          </a:fontRef>
        </p:style>
        <p:txBody>
          <a:bodyPr>
            <a:noAutofit/>
          </a:bodyPr>
          <a:lstStyle/>
          <a:p>
            <a:pPr algn="ctr"/>
            <a:r>
              <a:rPr lang="en-US" sz="4800" b="1" dirty="0">
                <a:solidFill>
                  <a:srgbClr val="C00000"/>
                </a:solidFill>
              </a:rPr>
              <a:t>A</a:t>
            </a:r>
            <a:r>
              <a:rPr lang="en-US" sz="4800" dirty="0"/>
              <a:t> </a:t>
            </a:r>
            <a:r>
              <a:rPr lang="en-US" sz="4800" b="1" dirty="0" err="1"/>
              <a:t>pproach</a:t>
            </a:r>
            <a:r>
              <a:rPr lang="en-US" sz="4800" b="1" dirty="0"/>
              <a:t>, assess and assist </a:t>
            </a:r>
            <a:br>
              <a:rPr lang="en-US" sz="4800" b="1" dirty="0"/>
            </a:br>
            <a:r>
              <a:rPr lang="en-US" sz="4800" b="1" dirty="0"/>
              <a:t>with any crisis</a:t>
            </a: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 y="0"/>
            <a:ext cx="1260141" cy="2520280"/>
          </a:xfrm>
          <a:prstGeom prst="rect">
            <a:avLst/>
          </a:prstGeom>
        </p:spPr>
      </p:pic>
    </p:spTree>
    <p:extLst>
      <p:ext uri="{BB962C8B-B14F-4D97-AF65-F5344CB8AC3E}">
        <p14:creationId xmlns:p14="http://schemas.microsoft.com/office/powerpoint/2010/main" val="38611291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54850" y="379260"/>
            <a:ext cx="8596668" cy="1212220"/>
          </a:xfrm>
        </p:spPr>
        <p:style>
          <a:lnRef idx="2">
            <a:schemeClr val="dk1"/>
          </a:lnRef>
          <a:fillRef idx="1">
            <a:schemeClr val="lt1"/>
          </a:fillRef>
          <a:effectRef idx="0">
            <a:schemeClr val="dk1"/>
          </a:effectRef>
          <a:fontRef idx="minor">
            <a:schemeClr val="dk1"/>
          </a:fontRef>
        </p:style>
        <p:txBody>
          <a:bodyPr>
            <a:normAutofit fontScale="90000"/>
          </a:bodyPr>
          <a:lstStyle/>
          <a:p>
            <a:pPr algn="ctr"/>
            <a:r>
              <a:rPr lang="en-GB" sz="4400" b="1" dirty="0">
                <a:solidFill>
                  <a:schemeClr val="tx1"/>
                </a:solidFill>
              </a:rPr>
              <a:t> KRISIS YANG MUNGKIN TERJADI </a:t>
            </a:r>
            <a:br>
              <a:rPr lang="en-GB" sz="4400" b="1" dirty="0">
                <a:solidFill>
                  <a:schemeClr val="tx1"/>
                </a:solidFill>
              </a:rPr>
            </a:br>
            <a:r>
              <a:rPr lang="en-GB" b="1" i="1" dirty="0">
                <a:solidFill>
                  <a:schemeClr val="tx1"/>
                </a:solidFill>
              </a:rPr>
              <a:t>(the possible crises)</a:t>
            </a:r>
            <a:r>
              <a:rPr lang="en-GB" i="1" dirty="0"/>
              <a:t> </a:t>
            </a:r>
            <a:br>
              <a:rPr lang="en-GB" i="1" dirty="0"/>
            </a:br>
            <a:endParaRPr lang="en-GB" i="1" dirty="0"/>
          </a:p>
        </p:txBody>
      </p:sp>
      <p:sp>
        <p:nvSpPr>
          <p:cNvPr id="3" name="Content Placeholder 2"/>
          <p:cNvSpPr>
            <a:spLocks noGrp="1"/>
          </p:cNvSpPr>
          <p:nvPr>
            <p:ph idx="1"/>
          </p:nvPr>
        </p:nvSpPr>
        <p:spPr>
          <a:xfrm>
            <a:off x="1766236" y="1863701"/>
            <a:ext cx="9918538" cy="4697643"/>
          </a:xfrm>
        </p:spPr>
        <p:style>
          <a:lnRef idx="2">
            <a:schemeClr val="accent2"/>
          </a:lnRef>
          <a:fillRef idx="1">
            <a:schemeClr val="lt1"/>
          </a:fillRef>
          <a:effectRef idx="0">
            <a:schemeClr val="accent2"/>
          </a:effectRef>
          <a:fontRef idx="minor">
            <a:schemeClr val="dk1"/>
          </a:fontRef>
        </p:style>
        <p:txBody>
          <a:bodyPr>
            <a:normAutofit fontScale="77500" lnSpcReduction="20000"/>
          </a:bodyPr>
          <a:lstStyle/>
          <a:p>
            <a:pPr marL="0" indent="0">
              <a:buNone/>
            </a:pPr>
            <a:endParaRPr lang="en-GB" dirty="0"/>
          </a:p>
          <a:p>
            <a:pPr marL="0" indent="0">
              <a:buNone/>
            </a:pPr>
            <a:r>
              <a:rPr lang="en-GB" sz="2800" dirty="0"/>
              <a:t> </a:t>
            </a:r>
            <a:r>
              <a:rPr lang="en-GB" sz="3500" b="1" dirty="0" err="1"/>
              <a:t>Individu</a:t>
            </a:r>
            <a:r>
              <a:rPr lang="en-GB" sz="3500" b="1" dirty="0"/>
              <a:t> yang </a:t>
            </a:r>
            <a:r>
              <a:rPr lang="en-GB" sz="3500" b="1" dirty="0" err="1"/>
              <a:t>membahayakan</a:t>
            </a:r>
            <a:r>
              <a:rPr lang="en-GB" sz="3500" b="1" dirty="0"/>
              <a:t> </a:t>
            </a:r>
            <a:r>
              <a:rPr lang="en-GB" sz="3500" b="1" dirty="0" err="1"/>
              <a:t>dirinya</a:t>
            </a:r>
            <a:r>
              <a:rPr lang="en-GB" sz="3500" b="1" dirty="0"/>
              <a:t>                               	</a:t>
            </a:r>
          </a:p>
          <a:p>
            <a:pPr marL="0" indent="0">
              <a:buNone/>
            </a:pPr>
            <a:r>
              <a:rPr lang="en-GB" sz="2800" i="1" dirty="0"/>
              <a:t>	(the person may harm themselves)</a:t>
            </a:r>
          </a:p>
          <a:p>
            <a:pPr marL="857250" lvl="1" indent="-457200">
              <a:buFont typeface="Arial" panose="020B0604020202020204" pitchFamily="34" charset="0"/>
              <a:buChar char="•"/>
            </a:pPr>
            <a:r>
              <a:rPr lang="en-GB" sz="2600" dirty="0"/>
              <a:t>by attempting suicide, by using substances to become intoxicated or by engaging in non-suicidal self-injury </a:t>
            </a:r>
          </a:p>
          <a:p>
            <a:pPr marL="0" indent="0">
              <a:buNone/>
            </a:pPr>
            <a:r>
              <a:rPr lang="en-GB" sz="2800" dirty="0"/>
              <a:t> </a:t>
            </a:r>
            <a:r>
              <a:rPr lang="en-GB" sz="3500" b="1" dirty="0" err="1"/>
              <a:t>Individu</a:t>
            </a:r>
            <a:r>
              <a:rPr lang="en-GB" sz="3500" b="1" dirty="0"/>
              <a:t> yang </a:t>
            </a:r>
            <a:r>
              <a:rPr lang="en-GB" sz="3500" b="1" dirty="0" err="1"/>
              <a:t>sangat</a:t>
            </a:r>
            <a:r>
              <a:rPr lang="en-GB" sz="3500" b="1" dirty="0"/>
              <a:t> stress</a:t>
            </a:r>
            <a:r>
              <a:rPr lang="en-GB" sz="3500" dirty="0"/>
              <a:t> </a:t>
            </a:r>
          </a:p>
          <a:p>
            <a:pPr marL="0" indent="0">
              <a:buNone/>
            </a:pPr>
            <a:r>
              <a:rPr lang="en-GB" sz="2800" dirty="0"/>
              <a:t>	</a:t>
            </a:r>
            <a:r>
              <a:rPr lang="en-GB" sz="2800" i="1" dirty="0"/>
              <a:t>(the person experiences extreme distress)</a:t>
            </a:r>
          </a:p>
          <a:p>
            <a:pPr lvl="1">
              <a:buFont typeface="Arial" panose="020B0604020202020204" pitchFamily="34" charset="0"/>
              <a:buChar char="•"/>
            </a:pPr>
            <a:r>
              <a:rPr lang="en-GB" sz="2600" dirty="0"/>
              <a:t>a panic attack, a traumatic event or a severe psychotic state </a:t>
            </a:r>
          </a:p>
          <a:p>
            <a:pPr marL="0" indent="0">
              <a:buNone/>
            </a:pPr>
            <a:r>
              <a:rPr lang="en-GB" sz="2800" dirty="0"/>
              <a:t> </a:t>
            </a:r>
            <a:r>
              <a:rPr lang="en-GB" sz="3500" b="1" dirty="0" err="1"/>
              <a:t>Individu</a:t>
            </a:r>
            <a:r>
              <a:rPr lang="en-GB" sz="3500" b="1" dirty="0"/>
              <a:t> yang </a:t>
            </a:r>
            <a:r>
              <a:rPr lang="en-GB" sz="3500" b="1" dirty="0" err="1"/>
              <a:t>sangat</a:t>
            </a:r>
            <a:r>
              <a:rPr lang="en-GB" sz="3500" b="1" dirty="0"/>
              <a:t> </a:t>
            </a:r>
            <a:r>
              <a:rPr lang="en-GB" sz="3500" b="1" dirty="0" err="1"/>
              <a:t>mengganggu</a:t>
            </a:r>
            <a:r>
              <a:rPr lang="en-GB" sz="3500" b="1" dirty="0"/>
              <a:t> orang lain </a:t>
            </a:r>
          </a:p>
          <a:p>
            <a:pPr marL="0" indent="0">
              <a:buNone/>
            </a:pPr>
            <a:r>
              <a:rPr lang="en-GB" sz="2800" dirty="0"/>
              <a:t>	</a:t>
            </a:r>
            <a:r>
              <a:rPr lang="en-GB" sz="2800" i="1" dirty="0"/>
              <a:t>(the person’s behaviour is very disturbing to others</a:t>
            </a:r>
          </a:p>
          <a:p>
            <a:pPr lvl="1">
              <a:buFont typeface="Arial" panose="020B0604020202020204" pitchFamily="34" charset="0"/>
              <a:buChar char="•"/>
            </a:pPr>
            <a:r>
              <a:rPr lang="en-GB" sz="2600" dirty="0"/>
              <a:t>they become aggressive or lose touch with reality</a:t>
            </a: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 y="0"/>
            <a:ext cx="1260141" cy="2520280"/>
          </a:xfrm>
          <a:prstGeom prst="rect">
            <a:avLst/>
          </a:prstGeom>
        </p:spPr>
      </p:pic>
    </p:spTree>
    <p:extLst>
      <p:ext uri="{BB962C8B-B14F-4D97-AF65-F5344CB8AC3E}">
        <p14:creationId xmlns:p14="http://schemas.microsoft.com/office/powerpoint/2010/main" val="48500957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752600" y="2438400"/>
            <a:ext cx="9601200" cy="3352800"/>
          </a:xfrm>
        </p:spPr>
        <p:style>
          <a:lnRef idx="2">
            <a:schemeClr val="dk1"/>
          </a:lnRef>
          <a:fillRef idx="1">
            <a:schemeClr val="lt1"/>
          </a:fillRef>
          <a:effectRef idx="0">
            <a:schemeClr val="dk1"/>
          </a:effectRef>
          <a:fontRef idx="minor">
            <a:schemeClr val="dk1"/>
          </a:fontRef>
        </p:style>
        <p:txBody>
          <a:bodyPr>
            <a:normAutofit lnSpcReduction="10000"/>
          </a:bodyPr>
          <a:lstStyle/>
          <a:p>
            <a:r>
              <a:rPr lang="en-US" sz="2800" b="1" dirty="0" err="1"/>
              <a:t>Dengarkan</a:t>
            </a:r>
            <a:endParaRPr lang="en-US" sz="2800" b="1" dirty="0"/>
          </a:p>
          <a:p>
            <a:pPr lvl="1"/>
            <a:r>
              <a:rPr lang="en-US" sz="2400" dirty="0" err="1"/>
              <a:t>Jika</a:t>
            </a:r>
            <a:r>
              <a:rPr lang="en-US" sz="2400" dirty="0"/>
              <a:t> </a:t>
            </a:r>
            <a:r>
              <a:rPr lang="en-US" sz="2400" dirty="0" err="1"/>
              <a:t>ada</a:t>
            </a:r>
            <a:r>
              <a:rPr lang="en-US" sz="2400" dirty="0"/>
              <a:t> yang </a:t>
            </a:r>
            <a:r>
              <a:rPr lang="en-US" sz="2400" dirty="0" err="1"/>
              <a:t>anda</a:t>
            </a:r>
            <a:r>
              <a:rPr lang="en-US" sz="2400" dirty="0"/>
              <a:t> </a:t>
            </a:r>
            <a:r>
              <a:rPr lang="en-US" sz="2400" dirty="0" err="1"/>
              <a:t>nilai</a:t>
            </a:r>
            <a:r>
              <a:rPr lang="en-US" sz="2400" dirty="0"/>
              <a:t> </a:t>
            </a:r>
            <a:r>
              <a:rPr lang="en-US" sz="2400" dirty="0" err="1"/>
              <a:t>perlu</a:t>
            </a:r>
            <a:r>
              <a:rPr lang="en-US" sz="2400" dirty="0"/>
              <a:t> </a:t>
            </a:r>
            <a:r>
              <a:rPr lang="en-US" sz="2400" dirty="0" err="1"/>
              <a:t>dilakukan</a:t>
            </a:r>
            <a:r>
              <a:rPr lang="en-US" sz="2400" dirty="0"/>
              <a:t> </a:t>
            </a:r>
            <a:r>
              <a:rPr lang="en-US" sz="2400" dirty="0" err="1"/>
              <a:t>jangan</a:t>
            </a:r>
            <a:r>
              <a:rPr lang="en-US" sz="2400" dirty="0"/>
              <a:t> </a:t>
            </a:r>
            <a:r>
              <a:rPr lang="en-US" sz="2400" dirty="0" err="1"/>
              <a:t>diexpresikan</a:t>
            </a:r>
            <a:endParaRPr lang="en-US" sz="2400" dirty="0"/>
          </a:p>
          <a:p>
            <a:pPr lvl="1"/>
            <a:r>
              <a:rPr lang="en-US" sz="2400" dirty="0" err="1"/>
              <a:t>Kebanyakan</a:t>
            </a:r>
            <a:r>
              <a:rPr lang="en-US" sz="2400" dirty="0"/>
              <a:t> </a:t>
            </a:r>
            <a:r>
              <a:rPr lang="en-US" sz="2400" dirty="0" err="1"/>
              <a:t>individu</a:t>
            </a:r>
            <a:r>
              <a:rPr lang="en-US" sz="2400" dirty="0"/>
              <a:t> </a:t>
            </a:r>
            <a:r>
              <a:rPr lang="en-US" sz="2400" dirty="0" err="1"/>
              <a:t>ingin</a:t>
            </a:r>
            <a:r>
              <a:rPr lang="en-US" sz="2400" dirty="0"/>
              <a:t> </a:t>
            </a:r>
            <a:r>
              <a:rPr lang="en-US" sz="2400" dirty="0" err="1"/>
              <a:t>didengar</a:t>
            </a:r>
            <a:r>
              <a:rPr lang="en-US" sz="2400" dirty="0"/>
              <a:t> </a:t>
            </a:r>
            <a:r>
              <a:rPr lang="en-US" sz="2400" dirty="0" err="1"/>
              <a:t>dengan</a:t>
            </a:r>
            <a:r>
              <a:rPr lang="en-US" sz="2400" dirty="0"/>
              <a:t> </a:t>
            </a:r>
            <a:r>
              <a:rPr lang="en-US" sz="2400" dirty="0" err="1"/>
              <a:t>empati</a:t>
            </a:r>
            <a:r>
              <a:rPr lang="en-US" sz="2400" dirty="0"/>
              <a:t> </a:t>
            </a:r>
            <a:r>
              <a:rPr lang="en-US" sz="2400" dirty="0" err="1"/>
              <a:t>saat</a:t>
            </a:r>
            <a:r>
              <a:rPr lang="en-US" sz="2400" dirty="0"/>
              <a:t> </a:t>
            </a:r>
            <a:r>
              <a:rPr lang="en-US" sz="2400" dirty="0" err="1"/>
              <a:t>mereka</a:t>
            </a:r>
            <a:r>
              <a:rPr lang="en-US" sz="2400" dirty="0"/>
              <a:t> </a:t>
            </a:r>
            <a:r>
              <a:rPr lang="en-US" sz="2400" dirty="0" err="1"/>
              <a:t>mengexpresikan</a:t>
            </a:r>
            <a:r>
              <a:rPr lang="en-US" sz="2400" dirty="0"/>
              <a:t> </a:t>
            </a:r>
            <a:r>
              <a:rPr lang="en-US" sz="2400" dirty="0" err="1"/>
              <a:t>emosi</a:t>
            </a:r>
            <a:r>
              <a:rPr lang="en-US" sz="2400" dirty="0"/>
              <a:t> </a:t>
            </a:r>
            <a:r>
              <a:rPr lang="en-US" sz="2400" dirty="0" err="1"/>
              <a:t>dan</a:t>
            </a:r>
            <a:r>
              <a:rPr lang="en-US" sz="2400" dirty="0"/>
              <a:t> </a:t>
            </a:r>
            <a:r>
              <a:rPr lang="en-US" sz="2400" dirty="0" err="1"/>
              <a:t>pikirannya</a:t>
            </a:r>
            <a:endParaRPr lang="en-US" sz="2400" dirty="0"/>
          </a:p>
          <a:p>
            <a:pPr lvl="1"/>
            <a:r>
              <a:rPr lang="en-US" sz="2400" dirty="0" err="1"/>
              <a:t>Gunakan</a:t>
            </a:r>
            <a:r>
              <a:rPr lang="en-US" sz="2400" dirty="0"/>
              <a:t> </a:t>
            </a:r>
            <a:r>
              <a:rPr lang="en-US" sz="2400" dirty="0" err="1"/>
              <a:t>ketrampilan</a:t>
            </a:r>
            <a:r>
              <a:rPr lang="en-US" sz="2400" dirty="0"/>
              <a:t> verbal </a:t>
            </a:r>
            <a:r>
              <a:rPr lang="en-US" sz="2400" dirty="0" err="1"/>
              <a:t>dan</a:t>
            </a:r>
            <a:r>
              <a:rPr lang="en-US" sz="2400" dirty="0"/>
              <a:t> non-verbal</a:t>
            </a:r>
          </a:p>
          <a:p>
            <a:r>
              <a:rPr lang="en-US" sz="2800" b="1" dirty="0" err="1"/>
              <a:t>Ciptakan</a:t>
            </a:r>
            <a:r>
              <a:rPr lang="en-US" sz="2800" b="1" dirty="0"/>
              <a:t> </a:t>
            </a:r>
            <a:r>
              <a:rPr lang="en-US" sz="2800" b="1" dirty="0" err="1"/>
              <a:t>suasana</a:t>
            </a:r>
            <a:r>
              <a:rPr lang="en-US" sz="2800" b="1" dirty="0"/>
              <a:t> </a:t>
            </a:r>
            <a:r>
              <a:rPr lang="en-US" sz="2800" b="1" dirty="0" err="1"/>
              <a:t>pada</a:t>
            </a:r>
            <a:r>
              <a:rPr lang="en-US" sz="2800" b="1" dirty="0"/>
              <a:t> </a:t>
            </a:r>
            <a:r>
              <a:rPr lang="en-US" sz="2800" b="1" dirty="0" err="1"/>
              <a:t>individu</a:t>
            </a:r>
            <a:r>
              <a:rPr lang="en-US" sz="2800" b="1" dirty="0"/>
              <a:t> agar </a:t>
            </a:r>
            <a:r>
              <a:rPr lang="en-US" sz="2800" b="1" dirty="0" err="1"/>
              <a:t>bebas</a:t>
            </a:r>
            <a:r>
              <a:rPr lang="en-US" sz="2800" b="1" dirty="0"/>
              <a:t> </a:t>
            </a:r>
            <a:r>
              <a:rPr lang="en-US" sz="2800" b="1" dirty="0" err="1"/>
              <a:t>berbicara</a:t>
            </a:r>
            <a:endParaRPr lang="en-US" sz="2800" b="1" dirty="0"/>
          </a:p>
          <a:p>
            <a:r>
              <a:rPr lang="en-US" sz="2800" b="1" dirty="0" err="1"/>
              <a:t>Jangan</a:t>
            </a:r>
            <a:r>
              <a:rPr lang="en-US" sz="2800" b="1" dirty="0"/>
              <a:t> </a:t>
            </a:r>
            <a:r>
              <a:rPr lang="en-US" sz="2800" b="1" dirty="0" err="1"/>
              <a:t>menghakimi</a:t>
            </a:r>
            <a:r>
              <a:rPr lang="en-US" sz="2800" b="1" dirty="0"/>
              <a:t>/</a:t>
            </a:r>
            <a:r>
              <a:rPr lang="en-US" sz="2800" b="1" dirty="0" err="1"/>
              <a:t>menduga</a:t>
            </a:r>
            <a:r>
              <a:rPr lang="en-US" sz="2800" b="1" dirty="0"/>
              <a:t>/</a:t>
            </a:r>
            <a:r>
              <a:rPr lang="en-US" sz="2800" b="1" dirty="0" err="1"/>
              <a:t>menilai</a:t>
            </a:r>
            <a:r>
              <a:rPr lang="en-US" sz="2800" b="1" dirty="0"/>
              <a:t>/</a:t>
            </a:r>
            <a:r>
              <a:rPr lang="en-US" sz="2800" b="1" dirty="0" err="1"/>
              <a:t>menuduh</a:t>
            </a:r>
            <a:endParaRPr lang="en-US" sz="2800" b="1" dirty="0"/>
          </a:p>
        </p:txBody>
      </p:sp>
      <p:sp>
        <p:nvSpPr>
          <p:cNvPr id="3" name="Title 2"/>
          <p:cNvSpPr>
            <a:spLocks noGrp="1"/>
          </p:cNvSpPr>
          <p:nvPr>
            <p:ph type="title"/>
          </p:nvPr>
        </p:nvSpPr>
        <p:spPr>
          <a:xfrm>
            <a:off x="1752600" y="609600"/>
            <a:ext cx="9601200" cy="914400"/>
          </a:xfrm>
        </p:spPr>
        <p:style>
          <a:lnRef idx="2">
            <a:schemeClr val="accent1"/>
          </a:lnRef>
          <a:fillRef idx="1">
            <a:schemeClr val="lt1"/>
          </a:fillRef>
          <a:effectRef idx="0">
            <a:schemeClr val="accent1"/>
          </a:effectRef>
          <a:fontRef idx="minor">
            <a:schemeClr val="dk1"/>
          </a:fontRef>
        </p:style>
        <p:txBody>
          <a:bodyPr>
            <a:noAutofit/>
          </a:bodyPr>
          <a:lstStyle/>
          <a:p>
            <a:pPr algn="ctr"/>
            <a:r>
              <a:rPr lang="en-US" sz="4800" b="1" dirty="0">
                <a:solidFill>
                  <a:srgbClr val="C00000"/>
                </a:solidFill>
              </a:rPr>
              <a:t>L</a:t>
            </a:r>
            <a:r>
              <a:rPr lang="en-US" sz="4800" b="1" dirty="0"/>
              <a:t> </a:t>
            </a:r>
            <a:r>
              <a:rPr lang="en-US" sz="4800" b="1" dirty="0" err="1"/>
              <a:t>isten</a:t>
            </a:r>
            <a:r>
              <a:rPr lang="en-US" sz="4800" b="1" dirty="0"/>
              <a:t> non-</a:t>
            </a:r>
            <a:r>
              <a:rPr lang="en-US" sz="4800" b="1" dirty="0" err="1"/>
              <a:t>judgement</a:t>
            </a:r>
            <a:endParaRPr lang="en-US" sz="4800" b="1"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 y="0"/>
            <a:ext cx="1260141" cy="2520280"/>
          </a:xfrm>
          <a:prstGeom prst="rect">
            <a:avLst/>
          </a:prstGeom>
        </p:spPr>
      </p:pic>
    </p:spTree>
    <p:extLst>
      <p:ext uri="{BB962C8B-B14F-4D97-AF65-F5344CB8AC3E}">
        <p14:creationId xmlns:p14="http://schemas.microsoft.com/office/powerpoint/2010/main" val="37661748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828800" y="1894111"/>
            <a:ext cx="9601200" cy="4085771"/>
          </a:xfrm>
        </p:spPr>
        <p:style>
          <a:lnRef idx="2">
            <a:schemeClr val="dk1"/>
          </a:lnRef>
          <a:fillRef idx="1">
            <a:schemeClr val="lt1"/>
          </a:fillRef>
          <a:effectRef idx="0">
            <a:schemeClr val="dk1"/>
          </a:effectRef>
          <a:fontRef idx="minor">
            <a:schemeClr val="dk1"/>
          </a:fontRef>
        </p:style>
        <p:txBody>
          <a:bodyPr>
            <a:normAutofit/>
          </a:bodyPr>
          <a:lstStyle/>
          <a:p>
            <a:r>
              <a:rPr lang="en-US" sz="3200" b="1" dirty="0" err="1"/>
              <a:t>Berikan</a:t>
            </a:r>
            <a:r>
              <a:rPr lang="en-US" sz="3200" b="1" dirty="0"/>
              <a:t> </a:t>
            </a:r>
            <a:r>
              <a:rPr lang="en-US" sz="3200" b="1" dirty="0" err="1"/>
              <a:t>dukungan</a:t>
            </a:r>
            <a:endParaRPr lang="en-US" sz="3200" b="1" dirty="0"/>
          </a:p>
          <a:p>
            <a:pPr lvl="1"/>
            <a:r>
              <a:rPr lang="en-US" sz="2400" dirty="0" err="1"/>
              <a:t>Dukungan</a:t>
            </a:r>
            <a:r>
              <a:rPr lang="en-US" sz="2400" dirty="0"/>
              <a:t> </a:t>
            </a:r>
            <a:r>
              <a:rPr lang="en-US" sz="2400" dirty="0" err="1"/>
              <a:t>emosional</a:t>
            </a:r>
            <a:endParaRPr lang="en-US" sz="2400" dirty="0"/>
          </a:p>
          <a:p>
            <a:pPr lvl="1"/>
            <a:r>
              <a:rPr lang="en-US" sz="2400" dirty="0" err="1"/>
              <a:t>Harapan</a:t>
            </a:r>
            <a:r>
              <a:rPr lang="en-US" sz="2400" dirty="0"/>
              <a:t> </a:t>
            </a:r>
            <a:r>
              <a:rPr lang="en-US" sz="2400" dirty="0" err="1"/>
              <a:t>untuk</a:t>
            </a:r>
            <a:r>
              <a:rPr lang="en-US" sz="2400" dirty="0"/>
              <a:t> </a:t>
            </a:r>
            <a:r>
              <a:rPr lang="en-US" sz="2400" dirty="0" err="1"/>
              <a:t>pulih</a:t>
            </a:r>
            <a:endParaRPr lang="en-US" sz="2400" dirty="0"/>
          </a:p>
          <a:p>
            <a:pPr lvl="1"/>
            <a:r>
              <a:rPr lang="en-US" sz="2400" dirty="0" err="1"/>
              <a:t>Praktik</a:t>
            </a:r>
            <a:r>
              <a:rPr lang="en-US" sz="2400" dirty="0"/>
              <a:t> “Self Care” </a:t>
            </a:r>
            <a:r>
              <a:rPr lang="en-US" dirty="0"/>
              <a:t> </a:t>
            </a:r>
          </a:p>
          <a:p>
            <a:r>
              <a:rPr lang="en-US" sz="3200" b="1" dirty="0" err="1"/>
              <a:t>Berikan</a:t>
            </a:r>
            <a:r>
              <a:rPr lang="en-US" sz="3200" b="1" dirty="0"/>
              <a:t> </a:t>
            </a:r>
            <a:r>
              <a:rPr lang="en-US" sz="3200" b="1" dirty="0" err="1"/>
              <a:t>informasi</a:t>
            </a:r>
            <a:endParaRPr lang="en-US" sz="3200" b="1" dirty="0"/>
          </a:p>
          <a:p>
            <a:pPr lvl="1"/>
            <a:r>
              <a:rPr lang="en-US" sz="2400" dirty="0" err="1"/>
              <a:t>Tanyakan</a:t>
            </a:r>
            <a:r>
              <a:rPr lang="en-US" sz="2400" dirty="0"/>
              <a:t> </a:t>
            </a:r>
            <a:r>
              <a:rPr lang="en-US" sz="2400" dirty="0" err="1"/>
              <a:t>apakah</a:t>
            </a:r>
            <a:r>
              <a:rPr lang="en-US" sz="2400" dirty="0"/>
              <a:t> </a:t>
            </a:r>
            <a:r>
              <a:rPr lang="en-US" sz="2400" dirty="0" err="1"/>
              <a:t>mereka</a:t>
            </a:r>
            <a:r>
              <a:rPr lang="en-US" sz="2400" dirty="0"/>
              <a:t> </a:t>
            </a:r>
            <a:r>
              <a:rPr lang="en-US" sz="2400" dirty="0" err="1"/>
              <a:t>memerlukan</a:t>
            </a:r>
            <a:r>
              <a:rPr lang="en-US" sz="2400" dirty="0"/>
              <a:t> </a:t>
            </a:r>
            <a:r>
              <a:rPr lang="en-US" sz="2400" dirty="0" err="1"/>
              <a:t>informasi</a:t>
            </a:r>
            <a:endParaRPr lang="en-US" sz="2400" dirty="0"/>
          </a:p>
          <a:p>
            <a:pPr lvl="1"/>
            <a:r>
              <a:rPr lang="en-US" sz="2400" dirty="0" err="1"/>
              <a:t>Edukasi</a:t>
            </a:r>
            <a:r>
              <a:rPr lang="en-US" sz="2400" dirty="0"/>
              <a:t> </a:t>
            </a:r>
            <a:r>
              <a:rPr lang="en-US" sz="2400" dirty="0" err="1"/>
              <a:t>pasien</a:t>
            </a:r>
            <a:r>
              <a:rPr lang="en-US" sz="2400" dirty="0"/>
              <a:t> </a:t>
            </a:r>
            <a:r>
              <a:rPr lang="en-US" sz="2400" dirty="0" err="1"/>
              <a:t>dan</a:t>
            </a:r>
            <a:r>
              <a:rPr lang="en-US" sz="2400" dirty="0"/>
              <a:t> </a:t>
            </a:r>
            <a:r>
              <a:rPr lang="en-US" sz="2400" dirty="0" err="1"/>
              <a:t>keluarga</a:t>
            </a:r>
            <a:r>
              <a:rPr lang="en-US" sz="2400" dirty="0"/>
              <a:t> / “Care giver”</a:t>
            </a:r>
          </a:p>
        </p:txBody>
      </p:sp>
      <p:sp>
        <p:nvSpPr>
          <p:cNvPr id="3" name="Title 2"/>
          <p:cNvSpPr>
            <a:spLocks noGrp="1"/>
          </p:cNvSpPr>
          <p:nvPr>
            <p:ph type="title"/>
          </p:nvPr>
        </p:nvSpPr>
        <p:spPr>
          <a:xfrm>
            <a:off x="1828800" y="304800"/>
            <a:ext cx="9601200" cy="990600"/>
          </a:xfrm>
        </p:spPr>
        <p:style>
          <a:lnRef idx="2">
            <a:schemeClr val="accent1"/>
          </a:lnRef>
          <a:fillRef idx="1">
            <a:schemeClr val="lt1"/>
          </a:fillRef>
          <a:effectRef idx="0">
            <a:schemeClr val="accent1"/>
          </a:effectRef>
          <a:fontRef idx="minor">
            <a:schemeClr val="dk1"/>
          </a:fontRef>
        </p:style>
        <p:txBody>
          <a:bodyPr>
            <a:normAutofit/>
          </a:bodyPr>
          <a:lstStyle/>
          <a:p>
            <a:pPr algn="ctr"/>
            <a:r>
              <a:rPr lang="en-US" sz="4800" b="1" dirty="0">
                <a:solidFill>
                  <a:srgbClr val="C00000"/>
                </a:solidFill>
              </a:rPr>
              <a:t>G</a:t>
            </a:r>
            <a:r>
              <a:rPr lang="en-US" sz="4800" b="1" dirty="0"/>
              <a:t> </a:t>
            </a:r>
            <a:r>
              <a:rPr lang="en-US" sz="4800" b="1" dirty="0" err="1"/>
              <a:t>ive</a:t>
            </a:r>
            <a:r>
              <a:rPr lang="en-US" sz="4800" b="1" dirty="0"/>
              <a:t> support and information</a:t>
            </a: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 y="0"/>
            <a:ext cx="1260141" cy="2520280"/>
          </a:xfrm>
          <a:prstGeom prst="rect">
            <a:avLst/>
          </a:prstGeom>
        </p:spPr>
      </p:pic>
    </p:spTree>
    <p:extLst>
      <p:ext uri="{BB962C8B-B14F-4D97-AF65-F5344CB8AC3E}">
        <p14:creationId xmlns:p14="http://schemas.microsoft.com/office/powerpoint/2010/main" val="3662906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905000" y="1524000"/>
            <a:ext cx="9601200" cy="2133600"/>
          </a:xfrm>
        </p:spPr>
        <p:style>
          <a:lnRef idx="2">
            <a:schemeClr val="dk1"/>
          </a:lnRef>
          <a:fillRef idx="1">
            <a:schemeClr val="lt1"/>
          </a:fillRef>
          <a:effectRef idx="0">
            <a:schemeClr val="dk1"/>
          </a:effectRef>
          <a:fontRef idx="minor">
            <a:schemeClr val="dk1"/>
          </a:fontRef>
        </p:style>
        <p:txBody>
          <a:bodyPr>
            <a:normAutofit fontScale="77500" lnSpcReduction="20000"/>
          </a:bodyPr>
          <a:lstStyle/>
          <a:p>
            <a:pPr lvl="0">
              <a:defRPr/>
            </a:pPr>
            <a:r>
              <a:rPr lang="en-US" sz="3200" b="1" dirty="0" err="1"/>
              <a:t>Tenaga</a:t>
            </a:r>
            <a:r>
              <a:rPr lang="en-US" sz="3200" b="1" dirty="0"/>
              <a:t> </a:t>
            </a:r>
            <a:r>
              <a:rPr lang="en-US" sz="3200" b="1" dirty="0" err="1"/>
              <a:t>Profesional</a:t>
            </a:r>
            <a:r>
              <a:rPr lang="en-US" sz="3200" b="1" dirty="0"/>
              <a:t> yang </a:t>
            </a:r>
            <a:r>
              <a:rPr lang="en-US" sz="3200" b="1" dirty="0" err="1"/>
              <a:t>tersedia</a:t>
            </a:r>
            <a:endParaRPr lang="en-US" sz="3200" b="1" dirty="0"/>
          </a:p>
          <a:p>
            <a:pPr lvl="1">
              <a:defRPr/>
            </a:pPr>
            <a:r>
              <a:rPr lang="en-US" sz="2400" b="1" dirty="0" err="1"/>
              <a:t>Sampaikan</a:t>
            </a:r>
            <a:r>
              <a:rPr lang="en-US" sz="2400" b="1" dirty="0"/>
              <a:t> </a:t>
            </a:r>
            <a:r>
              <a:rPr lang="en-US" sz="2400" b="1" dirty="0" err="1"/>
              <a:t>pelayanan</a:t>
            </a:r>
            <a:r>
              <a:rPr lang="en-US" sz="2400" b="1" dirty="0"/>
              <a:t> </a:t>
            </a:r>
            <a:r>
              <a:rPr lang="en-US" sz="2400" b="1" dirty="0" err="1"/>
              <a:t>dan</a:t>
            </a:r>
            <a:r>
              <a:rPr lang="en-US" sz="2400" b="1" dirty="0"/>
              <a:t> </a:t>
            </a:r>
            <a:r>
              <a:rPr lang="en-US" sz="2400" b="1" dirty="0" err="1"/>
              <a:t>tenaga</a:t>
            </a:r>
            <a:r>
              <a:rPr lang="en-US" sz="2400" b="1" dirty="0"/>
              <a:t> KES yang </a:t>
            </a:r>
            <a:r>
              <a:rPr lang="en-US" sz="2400" b="1" dirty="0" err="1"/>
              <a:t>tersedia</a:t>
            </a:r>
            <a:r>
              <a:rPr lang="en-US" dirty="0"/>
              <a:t> </a:t>
            </a:r>
            <a:r>
              <a:rPr lang="en-US" i="1" dirty="0"/>
              <a:t>(any options available to them for help and support )</a:t>
            </a:r>
          </a:p>
          <a:p>
            <a:pPr lvl="0">
              <a:defRPr/>
            </a:pPr>
            <a:r>
              <a:rPr lang="en-US" sz="3200" b="1" dirty="0" err="1"/>
              <a:t>Variasi</a:t>
            </a:r>
            <a:r>
              <a:rPr lang="en-US" sz="3200" b="1" dirty="0"/>
              <a:t> </a:t>
            </a:r>
            <a:r>
              <a:rPr lang="en-US" sz="3200" b="1" dirty="0" err="1"/>
              <a:t>tritmen</a:t>
            </a:r>
            <a:r>
              <a:rPr lang="en-US" sz="3200" b="1" dirty="0"/>
              <a:t> </a:t>
            </a:r>
          </a:p>
          <a:p>
            <a:pPr lvl="1">
              <a:defRPr/>
            </a:pPr>
            <a:r>
              <a:rPr lang="en-US" sz="2800" b="1" dirty="0" err="1"/>
              <a:t>Pengobatan</a:t>
            </a:r>
            <a:r>
              <a:rPr lang="en-US" sz="2800" b="1" dirty="0"/>
              <a:t>, </a:t>
            </a:r>
            <a:r>
              <a:rPr lang="en-US" sz="2800" b="1" dirty="0" err="1"/>
              <a:t>Perawatan</a:t>
            </a:r>
            <a:r>
              <a:rPr lang="en-US" sz="2800" b="1" dirty="0"/>
              <a:t>, </a:t>
            </a:r>
            <a:r>
              <a:rPr lang="en-US" sz="2800" b="1" dirty="0" err="1"/>
              <a:t>Konseling</a:t>
            </a:r>
            <a:r>
              <a:rPr lang="en-US" sz="2800" b="1" dirty="0"/>
              <a:t>, </a:t>
            </a:r>
            <a:r>
              <a:rPr lang="en-US" sz="2800" b="1" dirty="0" err="1"/>
              <a:t>Terapi</a:t>
            </a:r>
            <a:r>
              <a:rPr lang="en-US" sz="2800" b="1" dirty="0"/>
              <a:t> </a:t>
            </a:r>
            <a:r>
              <a:rPr lang="en-US" sz="2800" b="1" dirty="0" err="1"/>
              <a:t>psikosos</a:t>
            </a:r>
            <a:r>
              <a:rPr lang="en-US" sz="2800" b="1" dirty="0"/>
              <a:t>, </a:t>
            </a:r>
            <a:r>
              <a:rPr lang="en-US" sz="2800" b="1" dirty="0" err="1"/>
              <a:t>Dukungan</a:t>
            </a:r>
            <a:r>
              <a:rPr lang="en-US" sz="2800" b="1" dirty="0"/>
              <a:t> </a:t>
            </a:r>
            <a:r>
              <a:rPr lang="en-US" sz="2800" b="1" dirty="0" err="1"/>
              <a:t>pada</a:t>
            </a:r>
            <a:r>
              <a:rPr lang="en-US" sz="2800" b="1" dirty="0"/>
              <a:t> </a:t>
            </a:r>
            <a:r>
              <a:rPr lang="en-US" sz="2800" b="1" dirty="0" err="1"/>
              <a:t>keluarga</a:t>
            </a:r>
            <a:r>
              <a:rPr lang="en-US" sz="2800" b="1" dirty="0"/>
              <a:t>, </a:t>
            </a:r>
            <a:r>
              <a:rPr lang="en-US" sz="2800" b="1" dirty="0" err="1"/>
              <a:t>Dukungan</a:t>
            </a:r>
            <a:r>
              <a:rPr lang="en-US" sz="2800" b="1" dirty="0"/>
              <a:t> </a:t>
            </a:r>
            <a:r>
              <a:rPr lang="en-US" sz="2800" b="1" i="1" dirty="0"/>
              <a:t>vocational and educational</a:t>
            </a:r>
            <a:r>
              <a:rPr lang="en-US" sz="2800" dirty="0"/>
              <a:t> </a:t>
            </a:r>
            <a:r>
              <a:rPr lang="en-US" sz="2800" dirty="0" err="1"/>
              <a:t>dll</a:t>
            </a:r>
            <a:endParaRPr lang="en-US" sz="2400" dirty="0"/>
          </a:p>
          <a:p>
            <a:endParaRPr lang="en-US" dirty="0"/>
          </a:p>
        </p:txBody>
      </p:sp>
      <p:sp>
        <p:nvSpPr>
          <p:cNvPr id="3" name="Title 2"/>
          <p:cNvSpPr>
            <a:spLocks noGrp="1"/>
          </p:cNvSpPr>
          <p:nvPr>
            <p:ph type="title"/>
          </p:nvPr>
        </p:nvSpPr>
        <p:spPr>
          <a:xfrm>
            <a:off x="1905000" y="0"/>
            <a:ext cx="9601200" cy="1524000"/>
          </a:xfrm>
        </p:spPr>
        <p:style>
          <a:lnRef idx="2">
            <a:schemeClr val="accent1"/>
          </a:lnRef>
          <a:fillRef idx="1">
            <a:schemeClr val="lt1"/>
          </a:fillRef>
          <a:effectRef idx="0">
            <a:schemeClr val="accent1"/>
          </a:effectRef>
          <a:fontRef idx="minor">
            <a:schemeClr val="dk1"/>
          </a:fontRef>
        </p:style>
        <p:txBody>
          <a:bodyPr>
            <a:normAutofit fontScale="90000"/>
          </a:bodyPr>
          <a:lstStyle/>
          <a:p>
            <a:pPr algn="ctr"/>
            <a:r>
              <a:rPr lang="en-US" sz="5400" b="1" dirty="0">
                <a:solidFill>
                  <a:srgbClr val="C00000"/>
                </a:solidFill>
              </a:rPr>
              <a:t>E </a:t>
            </a:r>
            <a:r>
              <a:rPr lang="en-US" sz="5400" b="1" dirty="0" err="1"/>
              <a:t>ncourage</a:t>
            </a:r>
            <a:r>
              <a:rPr lang="en-US" sz="5400" b="1" dirty="0"/>
              <a:t> appropriate professional help</a:t>
            </a: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 y="0"/>
            <a:ext cx="1260141" cy="2520280"/>
          </a:xfrm>
          <a:prstGeom prst="rect">
            <a:avLst/>
          </a:prstGeom>
        </p:spPr>
      </p:pic>
      <p:sp>
        <p:nvSpPr>
          <p:cNvPr id="6" name="Title 2"/>
          <p:cNvSpPr txBox="1">
            <a:spLocks/>
          </p:cNvSpPr>
          <p:nvPr/>
        </p:nvSpPr>
        <p:spPr>
          <a:xfrm>
            <a:off x="1905000" y="3962400"/>
            <a:ext cx="9601200" cy="914400"/>
          </a:xfrm>
          <a:prstGeom prst="rect">
            <a:avLst/>
          </a:prstGeom>
        </p:spPr>
        <p:style>
          <a:lnRef idx="2">
            <a:schemeClr val="accent1"/>
          </a:lnRef>
          <a:fillRef idx="1">
            <a:schemeClr val="lt1"/>
          </a:fillRef>
          <a:effectRef idx="0">
            <a:schemeClr val="accent1"/>
          </a:effectRef>
          <a:fontRef idx="minor">
            <a:schemeClr val="dk1"/>
          </a:fontRef>
        </p:style>
        <p:txBody>
          <a:bodyPr vert="horz" lIns="91440" tIns="45720" rIns="91440" bIns="45720" rtlCol="0" anchor="b">
            <a:normAutofit fontScale="97500"/>
          </a:bodyPr>
          <a:lstStyle/>
          <a:p>
            <a:pPr lvl="0" algn="ctr">
              <a:lnSpc>
                <a:spcPct val="90000"/>
              </a:lnSpc>
              <a:spcBef>
                <a:spcPct val="0"/>
              </a:spcBef>
            </a:pPr>
            <a:r>
              <a:rPr lang="en-US" sz="5400" b="1" dirty="0">
                <a:solidFill>
                  <a:srgbClr val="C00000"/>
                </a:solidFill>
              </a:rPr>
              <a:t>E</a:t>
            </a:r>
            <a:r>
              <a:rPr lang="en-US" sz="5400" b="1" dirty="0"/>
              <a:t> </a:t>
            </a:r>
            <a:r>
              <a:rPr lang="en-US" sz="5400" b="1" dirty="0" err="1"/>
              <a:t>ncourage</a:t>
            </a:r>
            <a:r>
              <a:rPr lang="en-US" sz="5400" b="1" dirty="0"/>
              <a:t> other support</a:t>
            </a:r>
          </a:p>
        </p:txBody>
      </p:sp>
      <p:sp>
        <p:nvSpPr>
          <p:cNvPr id="7" name="Content Placeholder 1"/>
          <p:cNvSpPr txBox="1">
            <a:spLocks/>
          </p:cNvSpPr>
          <p:nvPr/>
        </p:nvSpPr>
        <p:spPr>
          <a:xfrm>
            <a:off x="1905000" y="4876800"/>
            <a:ext cx="9601200" cy="1828800"/>
          </a:xfrm>
          <a:prstGeom prst="rect">
            <a:avLst/>
          </a:prstGeom>
        </p:spPr>
        <p:style>
          <a:lnRef idx="2">
            <a:schemeClr val="dk1"/>
          </a:lnRef>
          <a:fillRef idx="1">
            <a:schemeClr val="lt1"/>
          </a:fillRef>
          <a:effectRef idx="0">
            <a:schemeClr val="dk1"/>
          </a:effectRef>
          <a:fontRef idx="minor">
            <a:schemeClr val="dk1"/>
          </a:fontRef>
        </p:style>
        <p:txBody>
          <a:bodyPr vert="horz" lIns="91440" tIns="45720" rIns="91440" bIns="45720" rtlCol="0">
            <a:normAutofit/>
          </a:bodyPr>
          <a:lstStyle/>
          <a:p>
            <a:pPr marL="223838" indent="-228600" defTabSz="914400">
              <a:lnSpc>
                <a:spcPct val="90000"/>
              </a:lnSpc>
              <a:spcBef>
                <a:spcPts val="1600"/>
              </a:spcBef>
              <a:buClr>
                <a:schemeClr val="accent6"/>
              </a:buClr>
              <a:buFont typeface="Arial" pitchFamily="34" charset="0"/>
              <a:buChar char="•"/>
              <a:defRPr/>
            </a:pPr>
            <a:r>
              <a:rPr lang="en-US" sz="3200" b="1" dirty="0" err="1"/>
              <a:t>Kelompok</a:t>
            </a:r>
            <a:r>
              <a:rPr lang="en-US" sz="3200" b="1" dirty="0"/>
              <a:t> </a:t>
            </a:r>
            <a:r>
              <a:rPr lang="en-US" sz="3200" b="1" dirty="0" err="1"/>
              <a:t>Swabantu</a:t>
            </a:r>
            <a:r>
              <a:rPr lang="en-US" sz="3200" b="1" dirty="0"/>
              <a:t> (Self Help Group)</a:t>
            </a:r>
          </a:p>
          <a:p>
            <a:pPr marL="681038" lvl="1" indent="-228600">
              <a:lnSpc>
                <a:spcPct val="90000"/>
              </a:lnSpc>
              <a:spcBef>
                <a:spcPts val="1600"/>
              </a:spcBef>
              <a:buClr>
                <a:schemeClr val="accent6"/>
              </a:buClr>
              <a:buFont typeface="Arial" pitchFamily="34" charset="0"/>
              <a:buChar char="•"/>
              <a:defRPr/>
            </a:pPr>
            <a:r>
              <a:rPr lang="en-US" sz="3200" b="1" dirty="0"/>
              <a:t>SHG </a:t>
            </a:r>
            <a:r>
              <a:rPr lang="en-US" sz="3200" b="1" dirty="0" err="1"/>
              <a:t>Pasien</a:t>
            </a:r>
            <a:endParaRPr lang="en-US" sz="3200" b="1" dirty="0"/>
          </a:p>
          <a:p>
            <a:pPr marL="681038" lvl="1" indent="-228600">
              <a:lnSpc>
                <a:spcPct val="90000"/>
              </a:lnSpc>
              <a:spcBef>
                <a:spcPts val="1600"/>
              </a:spcBef>
              <a:buClr>
                <a:schemeClr val="accent6"/>
              </a:buClr>
              <a:buFont typeface="Arial" pitchFamily="34" charset="0"/>
              <a:buChar char="•"/>
              <a:defRPr/>
            </a:pPr>
            <a:r>
              <a:rPr lang="en-US" sz="3200" b="1" dirty="0"/>
              <a:t>SHG </a:t>
            </a:r>
            <a:r>
              <a:rPr lang="en-US" sz="3200" b="1" dirty="0" err="1"/>
              <a:t>Keluarga</a:t>
            </a:r>
            <a:r>
              <a:rPr lang="en-US" sz="3200" b="1" dirty="0"/>
              <a:t>, </a:t>
            </a:r>
            <a:r>
              <a:rPr lang="en-US" sz="3200" b="1" dirty="0" err="1"/>
              <a:t>dll</a:t>
            </a:r>
            <a:endParaRPr lang="en-US" sz="2400" dirty="0"/>
          </a:p>
          <a:p>
            <a:pPr marL="223838" indent="-228600" defTabSz="914400">
              <a:lnSpc>
                <a:spcPct val="90000"/>
              </a:lnSpc>
              <a:spcBef>
                <a:spcPts val="1600"/>
              </a:spcBef>
              <a:buClr>
                <a:schemeClr val="accent6"/>
              </a:buClr>
              <a:buFont typeface="Arial" pitchFamily="34" charset="0"/>
              <a:buChar char="•"/>
              <a:defRPr/>
            </a:pPr>
            <a:endParaRPr lang="en-US" sz="2400" dirty="0"/>
          </a:p>
        </p:txBody>
      </p:sp>
    </p:spTree>
    <p:extLst>
      <p:ext uri="{BB962C8B-B14F-4D97-AF65-F5344CB8AC3E}">
        <p14:creationId xmlns:p14="http://schemas.microsoft.com/office/powerpoint/2010/main" val="9499355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5764F89-2649-459B-A402-30221F733BFB}"/>
              </a:ext>
            </a:extLst>
          </p:cNvPr>
          <p:cNvSpPr>
            <a:spLocks noGrp="1"/>
          </p:cNvSpPr>
          <p:nvPr>
            <p:ph type="ctrTitle"/>
          </p:nvPr>
        </p:nvSpPr>
        <p:spPr>
          <a:xfrm>
            <a:off x="1703008" y="2532741"/>
            <a:ext cx="9509276" cy="1944915"/>
          </a:xfrm>
        </p:spPr>
        <p:style>
          <a:lnRef idx="2">
            <a:schemeClr val="dk1"/>
          </a:lnRef>
          <a:fillRef idx="1">
            <a:schemeClr val="lt1"/>
          </a:fillRef>
          <a:effectRef idx="0">
            <a:schemeClr val="dk1"/>
          </a:effectRef>
          <a:fontRef idx="minor">
            <a:schemeClr val="dk1"/>
          </a:fontRef>
        </p:style>
        <p:txBody>
          <a:bodyPr/>
          <a:lstStyle/>
          <a:p>
            <a:pPr algn="ctr"/>
            <a:r>
              <a:rPr lang="en-GB" sz="4800" b="1" dirty="0">
                <a:solidFill>
                  <a:schemeClr val="tx1"/>
                </a:solidFill>
              </a:rPr>
              <a:t>4. ASUHAN KEPERAWATAN </a:t>
            </a:r>
            <a:br>
              <a:rPr lang="en-GB" sz="4800" b="1" dirty="0">
                <a:solidFill>
                  <a:schemeClr val="tx1"/>
                </a:solidFill>
              </a:rPr>
            </a:br>
            <a:endParaRPr lang="en-GB" sz="4800" dirty="0">
              <a:solidFill>
                <a:schemeClr val="tx1"/>
              </a:solidFill>
            </a:endParaRPr>
          </a:p>
        </p:txBody>
      </p:sp>
      <p:pic>
        <p:nvPicPr>
          <p:cNvPr id="3" name="Picture 2">
            <a:extLst>
              <a:ext uri="{FF2B5EF4-FFF2-40B4-BE49-F238E27FC236}">
                <a16:creationId xmlns:a16="http://schemas.microsoft.com/office/drawing/2014/main" id="{4016524F-B41C-4B94-87A3-969BE2AA4617}"/>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 y="0"/>
            <a:ext cx="1260141" cy="2520280"/>
          </a:xfrm>
          <a:prstGeom prst="rect">
            <a:avLst/>
          </a:prstGeom>
        </p:spPr>
      </p:pic>
    </p:spTree>
    <p:extLst>
      <p:ext uri="{BB962C8B-B14F-4D97-AF65-F5344CB8AC3E}">
        <p14:creationId xmlns:p14="http://schemas.microsoft.com/office/powerpoint/2010/main" val="256187486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505E7E-8E9E-4523-9839-33220C8A25A7}"/>
              </a:ext>
            </a:extLst>
          </p:cNvPr>
          <p:cNvSpPr>
            <a:spLocks noGrp="1"/>
          </p:cNvSpPr>
          <p:nvPr>
            <p:ph type="title"/>
          </p:nvPr>
        </p:nvSpPr>
        <p:spPr>
          <a:xfrm>
            <a:off x="1954588" y="471714"/>
            <a:ext cx="8596668" cy="827314"/>
          </a:xfrm>
        </p:spPr>
        <p:style>
          <a:lnRef idx="2">
            <a:schemeClr val="dk1"/>
          </a:lnRef>
          <a:fillRef idx="1">
            <a:schemeClr val="lt1"/>
          </a:fillRef>
          <a:effectRef idx="0">
            <a:schemeClr val="dk1"/>
          </a:effectRef>
          <a:fontRef idx="minor">
            <a:schemeClr val="dk1"/>
          </a:fontRef>
        </p:style>
        <p:txBody>
          <a:bodyPr>
            <a:normAutofit/>
          </a:bodyPr>
          <a:lstStyle/>
          <a:p>
            <a:pPr algn="ctr"/>
            <a:r>
              <a:rPr lang="en-GB" sz="4400" b="1" dirty="0">
                <a:solidFill>
                  <a:schemeClr val="tx1"/>
                </a:solidFill>
              </a:rPr>
              <a:t>EMOTIONS</a:t>
            </a:r>
          </a:p>
        </p:txBody>
      </p:sp>
      <p:sp>
        <p:nvSpPr>
          <p:cNvPr id="3" name="Content Placeholder 2">
            <a:extLst>
              <a:ext uri="{FF2B5EF4-FFF2-40B4-BE49-F238E27FC236}">
                <a16:creationId xmlns:a16="http://schemas.microsoft.com/office/drawing/2014/main" id="{882265E7-0922-4892-8CD6-AE26DFB7E104}"/>
              </a:ext>
            </a:extLst>
          </p:cNvPr>
          <p:cNvSpPr>
            <a:spLocks noGrp="1"/>
          </p:cNvSpPr>
          <p:nvPr>
            <p:ph idx="1"/>
          </p:nvPr>
        </p:nvSpPr>
        <p:spPr>
          <a:xfrm>
            <a:off x="677334" y="1567543"/>
            <a:ext cx="11449352" cy="4876800"/>
          </a:xfrm>
        </p:spPr>
        <p:style>
          <a:lnRef idx="2">
            <a:schemeClr val="accent2"/>
          </a:lnRef>
          <a:fillRef idx="1">
            <a:schemeClr val="lt1"/>
          </a:fillRef>
          <a:effectRef idx="0">
            <a:schemeClr val="accent2"/>
          </a:effectRef>
          <a:fontRef idx="minor">
            <a:schemeClr val="dk1"/>
          </a:fontRef>
        </p:style>
        <p:txBody>
          <a:bodyPr>
            <a:normAutofit/>
          </a:bodyPr>
          <a:lstStyle/>
          <a:p>
            <a:pPr marL="0" indent="0" algn="ctr">
              <a:buNone/>
            </a:pPr>
            <a:r>
              <a:rPr lang="en-GB" sz="3200" b="1" dirty="0"/>
              <a:t>Positive emotion : Happiness, Excitement, Contentment</a:t>
            </a:r>
          </a:p>
          <a:p>
            <a:pPr marL="0" indent="0" algn="ctr">
              <a:buNone/>
            </a:pPr>
            <a:endParaRPr lang="en-GB" dirty="0"/>
          </a:p>
          <a:p>
            <a:pPr marL="0" indent="0" algn="ctr">
              <a:buNone/>
            </a:pPr>
            <a:endParaRPr lang="en-GB" dirty="0"/>
          </a:p>
          <a:p>
            <a:pPr marL="0" indent="0" algn="ctr">
              <a:buNone/>
            </a:pPr>
            <a:r>
              <a:rPr lang="en-GB" sz="2000" b="1" dirty="0"/>
              <a:t>Autonomic Nervous System Activation                                Better Health </a:t>
            </a:r>
            <a:r>
              <a:rPr lang="en-GB" sz="2000" b="1" dirty="0" err="1"/>
              <a:t>Behavior</a:t>
            </a:r>
            <a:endParaRPr lang="en-GB" sz="2000" b="1" dirty="0"/>
          </a:p>
          <a:p>
            <a:pPr marL="0" indent="0" algn="ctr">
              <a:buNone/>
            </a:pPr>
            <a:endParaRPr lang="en-GB" dirty="0"/>
          </a:p>
          <a:p>
            <a:pPr marL="0" indent="0" algn="ctr">
              <a:buNone/>
            </a:pPr>
            <a:endParaRPr lang="en-GB" dirty="0"/>
          </a:p>
          <a:p>
            <a:pPr marL="0" indent="0" algn="ctr">
              <a:buNone/>
            </a:pPr>
            <a:endParaRPr lang="en-GB" dirty="0"/>
          </a:p>
          <a:p>
            <a:pPr marL="0" indent="0" algn="ctr">
              <a:buNone/>
            </a:pPr>
            <a:r>
              <a:rPr lang="en-GB" dirty="0"/>
              <a:t>            </a:t>
            </a:r>
            <a:r>
              <a:rPr lang="en-GB" b="1" dirty="0"/>
              <a:t>  Hypothalamic-Pituitary-Adrenal Axis                   Improve Adherence to Treatment Regiment</a:t>
            </a:r>
          </a:p>
          <a:p>
            <a:pPr marL="0" indent="0">
              <a:buNone/>
            </a:pPr>
            <a:r>
              <a:rPr lang="en-GB" b="1" dirty="0"/>
              <a:t>			Activation (Decreased </a:t>
            </a:r>
            <a:r>
              <a:rPr lang="en-GB" b="1" dirty="0" err="1"/>
              <a:t>Cortison</a:t>
            </a:r>
            <a:r>
              <a:rPr lang="en-GB" b="1" dirty="0"/>
              <a:t>)</a:t>
            </a:r>
          </a:p>
        </p:txBody>
      </p:sp>
      <p:sp>
        <p:nvSpPr>
          <p:cNvPr id="4" name="Arrow: Down 3">
            <a:extLst>
              <a:ext uri="{FF2B5EF4-FFF2-40B4-BE49-F238E27FC236}">
                <a16:creationId xmlns:a16="http://schemas.microsoft.com/office/drawing/2014/main" id="{A72F3452-690E-4437-AC29-7416AF64FDC6}"/>
              </a:ext>
            </a:extLst>
          </p:cNvPr>
          <p:cNvSpPr/>
          <p:nvPr/>
        </p:nvSpPr>
        <p:spPr>
          <a:xfrm>
            <a:off x="2663376" y="3657598"/>
            <a:ext cx="2764971" cy="760694"/>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Arrow: Down 4">
            <a:extLst>
              <a:ext uri="{FF2B5EF4-FFF2-40B4-BE49-F238E27FC236}">
                <a16:creationId xmlns:a16="http://schemas.microsoft.com/office/drawing/2014/main" id="{D3EE9808-8EF7-4071-9C0C-357BF259F78E}"/>
              </a:ext>
            </a:extLst>
          </p:cNvPr>
          <p:cNvSpPr/>
          <p:nvPr/>
        </p:nvSpPr>
        <p:spPr>
          <a:xfrm>
            <a:off x="8737573" y="3686627"/>
            <a:ext cx="2764971" cy="760694"/>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7" name="Straight Arrow Connector 6">
            <a:extLst>
              <a:ext uri="{FF2B5EF4-FFF2-40B4-BE49-F238E27FC236}">
                <a16:creationId xmlns:a16="http://schemas.microsoft.com/office/drawing/2014/main" id="{85FDAEA2-A61C-4BCE-9598-4028AF258FFA}"/>
              </a:ext>
            </a:extLst>
          </p:cNvPr>
          <p:cNvCxnSpPr/>
          <p:nvPr/>
        </p:nvCxnSpPr>
        <p:spPr>
          <a:xfrm flipH="1">
            <a:off x="4172857" y="2184400"/>
            <a:ext cx="1872343" cy="703943"/>
          </a:xfrm>
          <a:prstGeom prst="straightConnector1">
            <a:avLst/>
          </a:prstGeom>
          <a:ln w="76200">
            <a:tailEnd type="triangle"/>
          </a:ln>
        </p:spPr>
        <p:style>
          <a:lnRef idx="1">
            <a:schemeClr val="accent1"/>
          </a:lnRef>
          <a:fillRef idx="0">
            <a:schemeClr val="accent1"/>
          </a:fillRef>
          <a:effectRef idx="0">
            <a:schemeClr val="accent1"/>
          </a:effectRef>
          <a:fontRef idx="minor">
            <a:schemeClr val="tx1"/>
          </a:fontRef>
        </p:style>
      </p:cxnSp>
      <p:cxnSp>
        <p:nvCxnSpPr>
          <p:cNvPr id="8" name="Straight Arrow Connector 7">
            <a:extLst>
              <a:ext uri="{FF2B5EF4-FFF2-40B4-BE49-F238E27FC236}">
                <a16:creationId xmlns:a16="http://schemas.microsoft.com/office/drawing/2014/main" id="{C4894A80-9659-4B15-AD4E-75D0AEA9A6EF}"/>
              </a:ext>
            </a:extLst>
          </p:cNvPr>
          <p:cNvCxnSpPr>
            <a:cxnSpLocks/>
          </p:cNvCxnSpPr>
          <p:nvPr/>
        </p:nvCxnSpPr>
        <p:spPr>
          <a:xfrm>
            <a:off x="6828971" y="2184400"/>
            <a:ext cx="2155372" cy="736599"/>
          </a:xfrm>
          <a:prstGeom prst="straightConnector1">
            <a:avLst/>
          </a:prstGeom>
          <a:ln w="76200">
            <a:tailEnd type="triangle"/>
          </a:ln>
        </p:spPr>
        <p:style>
          <a:lnRef idx="1">
            <a:schemeClr val="accent1"/>
          </a:lnRef>
          <a:fillRef idx="0">
            <a:schemeClr val="accent1"/>
          </a:fillRef>
          <a:effectRef idx="0">
            <a:schemeClr val="accent1"/>
          </a:effectRef>
          <a:fontRef idx="minor">
            <a:schemeClr val="tx1"/>
          </a:fontRef>
        </p:style>
      </p:cxnSp>
      <p:pic>
        <p:nvPicPr>
          <p:cNvPr id="9" name="Picture 8">
            <a:extLst>
              <a:ext uri="{FF2B5EF4-FFF2-40B4-BE49-F238E27FC236}">
                <a16:creationId xmlns:a16="http://schemas.microsoft.com/office/drawing/2014/main" id="{1CD0E865-EBBD-438C-A6FA-30F8C1800F17}"/>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 y="0"/>
            <a:ext cx="1260141" cy="1509486"/>
          </a:xfrm>
          <a:prstGeom prst="rect">
            <a:avLst/>
          </a:prstGeom>
        </p:spPr>
      </p:pic>
    </p:spTree>
    <p:extLst>
      <p:ext uri="{BB962C8B-B14F-4D97-AF65-F5344CB8AC3E}">
        <p14:creationId xmlns:p14="http://schemas.microsoft.com/office/powerpoint/2010/main" val="21891434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505E7E-8E9E-4523-9839-33220C8A25A7}"/>
              </a:ext>
            </a:extLst>
          </p:cNvPr>
          <p:cNvSpPr>
            <a:spLocks noGrp="1"/>
          </p:cNvSpPr>
          <p:nvPr>
            <p:ph type="title"/>
          </p:nvPr>
        </p:nvSpPr>
        <p:spPr>
          <a:xfrm>
            <a:off x="1954588" y="471714"/>
            <a:ext cx="8596668" cy="827314"/>
          </a:xfrm>
        </p:spPr>
        <p:style>
          <a:lnRef idx="2">
            <a:schemeClr val="dk1"/>
          </a:lnRef>
          <a:fillRef idx="1">
            <a:schemeClr val="lt1"/>
          </a:fillRef>
          <a:effectRef idx="0">
            <a:schemeClr val="dk1"/>
          </a:effectRef>
          <a:fontRef idx="minor">
            <a:schemeClr val="dk1"/>
          </a:fontRef>
        </p:style>
        <p:txBody>
          <a:bodyPr>
            <a:normAutofit/>
          </a:bodyPr>
          <a:lstStyle/>
          <a:p>
            <a:pPr algn="ctr"/>
            <a:r>
              <a:rPr lang="en-GB" sz="4400" b="1" dirty="0">
                <a:solidFill>
                  <a:schemeClr val="tx1"/>
                </a:solidFill>
              </a:rPr>
              <a:t>EMOTIONS</a:t>
            </a:r>
          </a:p>
        </p:txBody>
      </p:sp>
      <p:sp>
        <p:nvSpPr>
          <p:cNvPr id="3" name="Content Placeholder 2">
            <a:extLst>
              <a:ext uri="{FF2B5EF4-FFF2-40B4-BE49-F238E27FC236}">
                <a16:creationId xmlns:a16="http://schemas.microsoft.com/office/drawing/2014/main" id="{882265E7-0922-4892-8CD6-AE26DFB7E104}"/>
              </a:ext>
            </a:extLst>
          </p:cNvPr>
          <p:cNvSpPr>
            <a:spLocks noGrp="1"/>
          </p:cNvSpPr>
          <p:nvPr>
            <p:ph idx="1"/>
          </p:nvPr>
        </p:nvSpPr>
        <p:spPr>
          <a:xfrm>
            <a:off x="979714" y="1567543"/>
            <a:ext cx="11146972" cy="4876800"/>
          </a:xfrm>
        </p:spPr>
        <p:style>
          <a:lnRef idx="2">
            <a:schemeClr val="accent2"/>
          </a:lnRef>
          <a:fillRef idx="1">
            <a:schemeClr val="lt1"/>
          </a:fillRef>
          <a:effectRef idx="0">
            <a:schemeClr val="accent2"/>
          </a:effectRef>
          <a:fontRef idx="minor">
            <a:schemeClr val="dk1"/>
          </a:fontRef>
        </p:style>
        <p:txBody>
          <a:bodyPr>
            <a:normAutofit fontScale="92500" lnSpcReduction="20000"/>
          </a:bodyPr>
          <a:lstStyle/>
          <a:p>
            <a:pPr marL="0" indent="0" algn="ctr">
              <a:buNone/>
            </a:pPr>
            <a:endParaRPr lang="en-GB" sz="3200" b="1" dirty="0"/>
          </a:p>
          <a:p>
            <a:pPr marL="0" indent="0" algn="ctr">
              <a:buNone/>
            </a:pPr>
            <a:r>
              <a:rPr lang="en-GB" sz="3200" b="1" dirty="0"/>
              <a:t>Negative : Stress, Anxiety, Depression</a:t>
            </a:r>
          </a:p>
          <a:p>
            <a:pPr marL="0" indent="0" algn="ctr">
              <a:buNone/>
            </a:pPr>
            <a:endParaRPr lang="en-GB" dirty="0"/>
          </a:p>
          <a:p>
            <a:pPr marL="0" indent="0" algn="ctr">
              <a:buNone/>
            </a:pPr>
            <a:endParaRPr lang="en-GB" dirty="0"/>
          </a:p>
          <a:p>
            <a:pPr marL="0" indent="0" algn="ctr">
              <a:buNone/>
            </a:pPr>
            <a:endParaRPr lang="en-GB" sz="2800" b="1" dirty="0"/>
          </a:p>
          <a:p>
            <a:pPr marL="0" indent="0" algn="ctr">
              <a:buNone/>
            </a:pPr>
            <a:endParaRPr lang="en-GB" sz="2800" b="1" dirty="0"/>
          </a:p>
          <a:p>
            <a:pPr marL="0" indent="0" algn="ctr">
              <a:buNone/>
            </a:pPr>
            <a:r>
              <a:rPr lang="en-GB" sz="2800" b="1" dirty="0"/>
              <a:t>Impaired Immune                                      Prolong Infection,</a:t>
            </a:r>
          </a:p>
          <a:p>
            <a:pPr marL="0" indent="0" algn="ctr">
              <a:buNone/>
            </a:pPr>
            <a:r>
              <a:rPr lang="en-GB" sz="2800" b="1" dirty="0"/>
              <a:t>                                                                Delayed Healing</a:t>
            </a:r>
          </a:p>
          <a:p>
            <a:pPr marL="0" indent="0" algn="ctr">
              <a:buNone/>
            </a:pPr>
            <a:endParaRPr lang="en-GB" dirty="0"/>
          </a:p>
          <a:p>
            <a:pPr marL="0" indent="0" algn="ctr">
              <a:buNone/>
            </a:pPr>
            <a:endParaRPr lang="en-GB" dirty="0"/>
          </a:p>
          <a:p>
            <a:pPr marL="0" indent="0" algn="ctr">
              <a:buNone/>
            </a:pPr>
            <a:endParaRPr lang="en-GB" dirty="0"/>
          </a:p>
          <a:p>
            <a:pPr marL="0" indent="0" algn="ctr">
              <a:buNone/>
            </a:pPr>
            <a:r>
              <a:rPr lang="en-GB" dirty="0"/>
              <a:t>            </a:t>
            </a:r>
            <a:r>
              <a:rPr lang="en-GB" b="1" dirty="0"/>
              <a:t> </a:t>
            </a:r>
          </a:p>
        </p:txBody>
      </p:sp>
      <p:cxnSp>
        <p:nvCxnSpPr>
          <p:cNvPr id="7" name="Straight Arrow Connector 6">
            <a:extLst>
              <a:ext uri="{FF2B5EF4-FFF2-40B4-BE49-F238E27FC236}">
                <a16:creationId xmlns:a16="http://schemas.microsoft.com/office/drawing/2014/main" id="{85FDAEA2-A61C-4BCE-9598-4028AF258FFA}"/>
              </a:ext>
            </a:extLst>
          </p:cNvPr>
          <p:cNvCxnSpPr>
            <a:cxnSpLocks/>
          </p:cNvCxnSpPr>
          <p:nvPr/>
        </p:nvCxnSpPr>
        <p:spPr>
          <a:xfrm flipH="1">
            <a:off x="3614057" y="2510969"/>
            <a:ext cx="2431144" cy="1444171"/>
          </a:xfrm>
          <a:prstGeom prst="straightConnector1">
            <a:avLst/>
          </a:prstGeom>
          <a:ln w="76200">
            <a:tailEnd type="triangle"/>
          </a:ln>
        </p:spPr>
        <p:style>
          <a:lnRef idx="1">
            <a:schemeClr val="accent1"/>
          </a:lnRef>
          <a:fillRef idx="0">
            <a:schemeClr val="accent1"/>
          </a:fillRef>
          <a:effectRef idx="0">
            <a:schemeClr val="accent1"/>
          </a:effectRef>
          <a:fontRef idx="minor">
            <a:schemeClr val="tx1"/>
          </a:fontRef>
        </p:style>
      </p:cxnSp>
      <p:cxnSp>
        <p:nvCxnSpPr>
          <p:cNvPr id="8" name="Straight Arrow Connector 7">
            <a:extLst>
              <a:ext uri="{FF2B5EF4-FFF2-40B4-BE49-F238E27FC236}">
                <a16:creationId xmlns:a16="http://schemas.microsoft.com/office/drawing/2014/main" id="{C4894A80-9659-4B15-AD4E-75D0AEA9A6EF}"/>
              </a:ext>
            </a:extLst>
          </p:cNvPr>
          <p:cNvCxnSpPr>
            <a:cxnSpLocks/>
          </p:cNvCxnSpPr>
          <p:nvPr/>
        </p:nvCxnSpPr>
        <p:spPr>
          <a:xfrm>
            <a:off x="6611257" y="2496453"/>
            <a:ext cx="2743200" cy="1444171"/>
          </a:xfrm>
          <a:prstGeom prst="straightConnector1">
            <a:avLst/>
          </a:prstGeom>
          <a:ln w="76200">
            <a:tailEnd type="triangle"/>
          </a:ln>
        </p:spPr>
        <p:style>
          <a:lnRef idx="1">
            <a:schemeClr val="accent1"/>
          </a:lnRef>
          <a:fillRef idx="0">
            <a:schemeClr val="accent1"/>
          </a:fillRef>
          <a:effectRef idx="0">
            <a:schemeClr val="accent1"/>
          </a:effectRef>
          <a:fontRef idx="minor">
            <a:schemeClr val="tx1"/>
          </a:fontRef>
        </p:style>
      </p:cxnSp>
      <p:pic>
        <p:nvPicPr>
          <p:cNvPr id="6" name="Picture 5">
            <a:extLst>
              <a:ext uri="{FF2B5EF4-FFF2-40B4-BE49-F238E27FC236}">
                <a16:creationId xmlns:a16="http://schemas.microsoft.com/office/drawing/2014/main" id="{7A03B514-1176-47FD-9442-37CDA4A7CF84}"/>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 y="0"/>
            <a:ext cx="1260141" cy="1567543"/>
          </a:xfrm>
          <a:prstGeom prst="rect">
            <a:avLst/>
          </a:prstGeom>
        </p:spPr>
      </p:pic>
    </p:spTree>
    <p:extLst>
      <p:ext uri="{BB962C8B-B14F-4D97-AF65-F5344CB8AC3E}">
        <p14:creationId xmlns:p14="http://schemas.microsoft.com/office/powerpoint/2010/main" val="323597234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a:extLst>
              <a:ext uri="{FF2B5EF4-FFF2-40B4-BE49-F238E27FC236}">
                <a16:creationId xmlns:a16="http://schemas.microsoft.com/office/drawing/2014/main" id="{A8C4CC15-B3BE-4D2E-9AA9-F359833DE6B4}"/>
              </a:ext>
            </a:extLst>
          </p:cNvPr>
          <p:cNvPicPr>
            <a:picLocks noGrp="1" noChangeAspect="1"/>
          </p:cNvPicPr>
          <p:nvPr>
            <p:ph idx="1"/>
          </p:nvPr>
        </p:nvPicPr>
        <p:blipFill rotWithShape="1">
          <a:blip r:embed="rId2"/>
          <a:srcRect l="29421" t="35577" r="27880" b="16559"/>
          <a:stretch/>
        </p:blipFill>
        <p:spPr>
          <a:xfrm>
            <a:off x="1253613" y="0"/>
            <a:ext cx="10921414" cy="6124793"/>
          </a:xfrm>
          <a:prstGeom prst="rect">
            <a:avLst/>
          </a:prstGeom>
        </p:spPr>
      </p:pic>
      <p:sp>
        <p:nvSpPr>
          <p:cNvPr id="5" name="Rectangle 4">
            <a:extLst>
              <a:ext uri="{FF2B5EF4-FFF2-40B4-BE49-F238E27FC236}">
                <a16:creationId xmlns:a16="http://schemas.microsoft.com/office/drawing/2014/main" id="{35CDBCA4-F345-48A3-BD7D-1CC0223391CD}"/>
              </a:ext>
            </a:extLst>
          </p:cNvPr>
          <p:cNvSpPr/>
          <p:nvPr/>
        </p:nvSpPr>
        <p:spPr>
          <a:xfrm>
            <a:off x="1526458" y="6198533"/>
            <a:ext cx="10639906" cy="369332"/>
          </a:xfrm>
          <a:prstGeom prst="rect">
            <a:avLst/>
          </a:prstGeom>
        </p:spPr>
        <p:style>
          <a:lnRef idx="2">
            <a:schemeClr val="accent3"/>
          </a:lnRef>
          <a:fillRef idx="1">
            <a:schemeClr val="lt1"/>
          </a:fillRef>
          <a:effectRef idx="0">
            <a:schemeClr val="accent3"/>
          </a:effectRef>
          <a:fontRef idx="minor">
            <a:schemeClr val="dk1"/>
          </a:fontRef>
        </p:style>
        <p:txBody>
          <a:bodyPr wrap="square">
            <a:spAutoFit/>
          </a:bodyPr>
          <a:lstStyle/>
          <a:p>
            <a:pPr algn="ctr"/>
            <a:r>
              <a:rPr lang="en-GB" dirty="0"/>
              <a:t>https://www.nice.org.uk/media/default/sharedlearning/531_strokepsychologicalsupportfinal.pdf</a:t>
            </a:r>
          </a:p>
        </p:txBody>
      </p:sp>
      <p:pic>
        <p:nvPicPr>
          <p:cNvPr id="6" name="Picture 5">
            <a:extLst>
              <a:ext uri="{FF2B5EF4-FFF2-40B4-BE49-F238E27FC236}">
                <a16:creationId xmlns:a16="http://schemas.microsoft.com/office/drawing/2014/main" id="{E6D5A481-E9E8-41F0-94A4-9CA0897FEFD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 y="0"/>
            <a:ext cx="1260141" cy="2520280"/>
          </a:xfrm>
          <a:prstGeom prst="rect">
            <a:avLst/>
          </a:prstGeom>
        </p:spPr>
      </p:pic>
    </p:spTree>
    <p:extLst>
      <p:ext uri="{BB962C8B-B14F-4D97-AF65-F5344CB8AC3E}">
        <p14:creationId xmlns:p14="http://schemas.microsoft.com/office/powerpoint/2010/main" val="90806747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85A530-6480-4E7E-AB73-C2D62D25E921}"/>
              </a:ext>
            </a:extLst>
          </p:cNvPr>
          <p:cNvSpPr>
            <a:spLocks noGrp="1"/>
          </p:cNvSpPr>
          <p:nvPr>
            <p:ph type="title"/>
          </p:nvPr>
        </p:nvSpPr>
        <p:spPr>
          <a:xfrm>
            <a:off x="1729617" y="145143"/>
            <a:ext cx="9968897" cy="1320800"/>
          </a:xfrm>
        </p:spPr>
        <p:style>
          <a:lnRef idx="2">
            <a:schemeClr val="dk1"/>
          </a:lnRef>
          <a:fillRef idx="1">
            <a:schemeClr val="lt1"/>
          </a:fillRef>
          <a:effectRef idx="0">
            <a:schemeClr val="dk1"/>
          </a:effectRef>
          <a:fontRef idx="minor">
            <a:schemeClr val="dk1"/>
          </a:fontRef>
        </p:style>
        <p:txBody>
          <a:bodyPr>
            <a:noAutofit/>
          </a:bodyPr>
          <a:lstStyle/>
          <a:p>
            <a:pPr algn="ctr"/>
            <a:r>
              <a:rPr lang="en-GB" sz="4400" b="1" dirty="0">
                <a:solidFill>
                  <a:schemeClr val="tx1"/>
                </a:solidFill>
              </a:rPr>
              <a:t>MODEL TINDAKAN PSIKOSOSIAL </a:t>
            </a:r>
            <a:br>
              <a:rPr lang="en-GB" sz="4400" b="1" dirty="0">
                <a:solidFill>
                  <a:schemeClr val="tx1"/>
                </a:solidFill>
              </a:rPr>
            </a:br>
            <a:r>
              <a:rPr lang="en-GB" sz="4400" b="1" dirty="0">
                <a:solidFill>
                  <a:schemeClr val="tx1"/>
                </a:solidFill>
              </a:rPr>
              <a:t>SETELAH STROKE</a:t>
            </a:r>
          </a:p>
        </p:txBody>
      </p:sp>
      <p:sp>
        <p:nvSpPr>
          <p:cNvPr id="3" name="Content Placeholder 2">
            <a:extLst>
              <a:ext uri="{FF2B5EF4-FFF2-40B4-BE49-F238E27FC236}">
                <a16:creationId xmlns:a16="http://schemas.microsoft.com/office/drawing/2014/main" id="{7E18D204-3103-4C9B-A1B9-3D382AE90BDF}"/>
              </a:ext>
            </a:extLst>
          </p:cNvPr>
          <p:cNvSpPr>
            <a:spLocks noGrp="1"/>
          </p:cNvSpPr>
          <p:nvPr>
            <p:ph idx="1"/>
          </p:nvPr>
        </p:nvSpPr>
        <p:spPr>
          <a:xfrm>
            <a:off x="1758645" y="1690914"/>
            <a:ext cx="9968897" cy="4949371"/>
          </a:xfrm>
        </p:spPr>
        <p:style>
          <a:lnRef idx="2">
            <a:schemeClr val="accent2"/>
          </a:lnRef>
          <a:fillRef idx="1">
            <a:schemeClr val="lt1"/>
          </a:fillRef>
          <a:effectRef idx="0">
            <a:schemeClr val="accent2"/>
          </a:effectRef>
          <a:fontRef idx="minor">
            <a:schemeClr val="dk1"/>
          </a:fontRef>
        </p:style>
        <p:txBody>
          <a:bodyPr>
            <a:normAutofit fontScale="92500" lnSpcReduction="20000"/>
          </a:bodyPr>
          <a:lstStyle/>
          <a:p>
            <a:r>
              <a:rPr lang="en-GB" sz="3000" b="1" dirty="0"/>
              <a:t>LEVEL 3</a:t>
            </a:r>
            <a:r>
              <a:rPr lang="en-GB" sz="2400" dirty="0"/>
              <a:t>	 :</a:t>
            </a:r>
          </a:p>
          <a:p>
            <a:pPr lvl="1"/>
            <a:r>
              <a:rPr lang="en-GB" sz="2400" dirty="0" err="1"/>
              <a:t>Gangguan</a:t>
            </a:r>
            <a:r>
              <a:rPr lang="en-GB" sz="2400" dirty="0"/>
              <a:t> mood &amp; </a:t>
            </a:r>
            <a:r>
              <a:rPr lang="en-GB" sz="2400" dirty="0" err="1"/>
              <a:t>kognitif</a:t>
            </a:r>
            <a:r>
              <a:rPr lang="en-GB" sz="2400" dirty="0"/>
              <a:t> yang </a:t>
            </a:r>
            <a:r>
              <a:rPr lang="en-GB" sz="2400" dirty="0" err="1"/>
              <a:t>berat</a:t>
            </a:r>
            <a:endParaRPr lang="en-GB" sz="2400" dirty="0"/>
          </a:p>
          <a:p>
            <a:pPr lvl="1"/>
            <a:r>
              <a:rPr lang="en-GB" sz="2400" dirty="0" err="1"/>
              <a:t>Tindakan</a:t>
            </a:r>
            <a:r>
              <a:rPr lang="en-GB" sz="2400" dirty="0"/>
              <a:t> yang </a:t>
            </a:r>
            <a:r>
              <a:rPr lang="en-GB" sz="2400" dirty="0" err="1"/>
              <a:t>diperlukan</a:t>
            </a:r>
            <a:r>
              <a:rPr lang="en-GB" sz="2400" dirty="0"/>
              <a:t>: </a:t>
            </a:r>
            <a:r>
              <a:rPr lang="en-GB" sz="2400" dirty="0" err="1"/>
              <a:t>Dokter</a:t>
            </a:r>
            <a:r>
              <a:rPr lang="en-GB" sz="2400" dirty="0"/>
              <a:t> </a:t>
            </a:r>
            <a:r>
              <a:rPr lang="en-GB" sz="2400" dirty="0" err="1"/>
              <a:t>spesialis</a:t>
            </a:r>
            <a:r>
              <a:rPr lang="en-GB" sz="2400" dirty="0"/>
              <a:t> stroke, </a:t>
            </a:r>
            <a:r>
              <a:rPr lang="en-GB" sz="2400" dirty="0" err="1"/>
              <a:t>Farmakologi</a:t>
            </a:r>
            <a:r>
              <a:rPr lang="en-GB" sz="2400" dirty="0"/>
              <a:t>, </a:t>
            </a:r>
            <a:r>
              <a:rPr lang="en-GB" sz="2400" dirty="0" err="1"/>
              <a:t>Perawat</a:t>
            </a:r>
            <a:r>
              <a:rPr lang="en-GB" sz="2400" dirty="0"/>
              <a:t> &amp; </a:t>
            </a:r>
            <a:r>
              <a:rPr lang="en-GB" sz="2400" dirty="0" err="1"/>
              <a:t>Perawat</a:t>
            </a:r>
            <a:r>
              <a:rPr lang="en-GB" sz="2400" dirty="0"/>
              <a:t> Jiwa, </a:t>
            </a:r>
            <a:r>
              <a:rPr lang="en-GB" sz="2400" dirty="0" err="1"/>
              <a:t>Psikolog</a:t>
            </a:r>
            <a:r>
              <a:rPr lang="en-GB" sz="2400" dirty="0"/>
              <a:t> </a:t>
            </a:r>
            <a:r>
              <a:rPr lang="en-GB" sz="2400" dirty="0" err="1"/>
              <a:t>klinik</a:t>
            </a:r>
            <a:r>
              <a:rPr lang="en-GB" sz="2400" dirty="0"/>
              <a:t> </a:t>
            </a:r>
            <a:r>
              <a:rPr lang="en-GB" sz="2400" dirty="0" err="1"/>
              <a:t>dan</a:t>
            </a:r>
            <a:r>
              <a:rPr lang="en-GB" sz="2400" dirty="0"/>
              <a:t> </a:t>
            </a:r>
            <a:r>
              <a:rPr lang="en-GB" sz="2400" dirty="0" err="1"/>
              <a:t>Psikiater</a:t>
            </a:r>
            <a:endParaRPr lang="en-GB" sz="2400" dirty="0"/>
          </a:p>
          <a:p>
            <a:r>
              <a:rPr lang="en-GB" sz="3000" b="1" dirty="0"/>
              <a:t>LEVEL 2	</a:t>
            </a:r>
            <a:r>
              <a:rPr lang="en-GB" sz="2400" dirty="0"/>
              <a:t>:</a:t>
            </a:r>
          </a:p>
          <a:p>
            <a:pPr lvl="1"/>
            <a:r>
              <a:rPr lang="en-GB" sz="2400" dirty="0" err="1"/>
              <a:t>Gangguan</a:t>
            </a:r>
            <a:r>
              <a:rPr lang="en-GB" sz="2400" dirty="0"/>
              <a:t> mood &amp; </a:t>
            </a:r>
            <a:r>
              <a:rPr lang="en-GB" sz="2400" dirty="0" err="1"/>
              <a:t>kognitif</a:t>
            </a:r>
            <a:r>
              <a:rPr lang="en-GB" sz="2400" dirty="0"/>
              <a:t> yang </a:t>
            </a:r>
            <a:r>
              <a:rPr lang="en-GB" sz="2400" dirty="0" err="1"/>
              <a:t>sedang</a:t>
            </a:r>
            <a:endParaRPr lang="en-GB" sz="2400" dirty="0"/>
          </a:p>
          <a:p>
            <a:pPr lvl="1"/>
            <a:r>
              <a:rPr lang="en-GB" sz="2400" dirty="0" err="1"/>
              <a:t>Tindakan</a:t>
            </a:r>
            <a:r>
              <a:rPr lang="en-GB" sz="2400" dirty="0"/>
              <a:t> yang </a:t>
            </a:r>
            <a:r>
              <a:rPr lang="en-GB" sz="2400" dirty="0" err="1"/>
              <a:t>diperlukan</a:t>
            </a:r>
            <a:r>
              <a:rPr lang="en-GB" sz="2400" dirty="0"/>
              <a:t>: </a:t>
            </a:r>
            <a:r>
              <a:rPr lang="en-GB" sz="2400" dirty="0" err="1"/>
              <a:t>Dokter</a:t>
            </a:r>
            <a:r>
              <a:rPr lang="en-GB" sz="2400" dirty="0"/>
              <a:t> </a:t>
            </a:r>
            <a:r>
              <a:rPr lang="en-GB" sz="2400" dirty="0" err="1"/>
              <a:t>spesialis</a:t>
            </a:r>
            <a:r>
              <a:rPr lang="en-GB" sz="2400" dirty="0"/>
              <a:t> stroke, </a:t>
            </a:r>
            <a:r>
              <a:rPr lang="en-GB" sz="2400" dirty="0" err="1"/>
              <a:t>Farmakologi</a:t>
            </a:r>
            <a:r>
              <a:rPr lang="en-GB" sz="2400" dirty="0"/>
              <a:t>, </a:t>
            </a:r>
            <a:r>
              <a:rPr lang="en-GB" sz="2400" dirty="0" err="1"/>
              <a:t>Perawat</a:t>
            </a:r>
            <a:r>
              <a:rPr lang="en-GB" sz="2400" dirty="0"/>
              <a:t> &amp; </a:t>
            </a:r>
            <a:r>
              <a:rPr lang="en-GB" sz="2400" dirty="0" err="1"/>
              <a:t>Perawat</a:t>
            </a:r>
            <a:r>
              <a:rPr lang="en-GB" sz="2400" dirty="0"/>
              <a:t> Jiwa, </a:t>
            </a:r>
            <a:r>
              <a:rPr lang="en-GB" sz="2400" dirty="0" err="1"/>
              <a:t>dan</a:t>
            </a:r>
            <a:r>
              <a:rPr lang="en-GB" sz="2400" dirty="0"/>
              <a:t> </a:t>
            </a:r>
            <a:r>
              <a:rPr lang="en-GB" sz="2400" dirty="0" err="1"/>
              <a:t>Psikolog</a:t>
            </a:r>
            <a:r>
              <a:rPr lang="en-GB" sz="2400" dirty="0"/>
              <a:t> </a:t>
            </a:r>
            <a:r>
              <a:rPr lang="en-GB" sz="2400" dirty="0" err="1"/>
              <a:t>klinik</a:t>
            </a:r>
            <a:r>
              <a:rPr lang="en-GB" sz="2400" dirty="0"/>
              <a:t> </a:t>
            </a:r>
          </a:p>
          <a:p>
            <a:r>
              <a:rPr lang="en-GB" sz="3000" b="1" dirty="0"/>
              <a:t>LEVEL 1</a:t>
            </a:r>
            <a:r>
              <a:rPr lang="en-GB" sz="2400" dirty="0"/>
              <a:t>	:</a:t>
            </a:r>
          </a:p>
          <a:p>
            <a:pPr lvl="1"/>
            <a:r>
              <a:rPr lang="en-GB" sz="2400" dirty="0" err="1"/>
              <a:t>Gangguan</a:t>
            </a:r>
            <a:r>
              <a:rPr lang="en-GB" sz="2400" dirty="0"/>
              <a:t> mood &amp; </a:t>
            </a:r>
            <a:r>
              <a:rPr lang="en-GB" sz="2400" dirty="0" err="1"/>
              <a:t>kognitif</a:t>
            </a:r>
            <a:r>
              <a:rPr lang="en-GB" sz="2400" dirty="0"/>
              <a:t> </a:t>
            </a:r>
            <a:r>
              <a:rPr lang="en-GB" sz="2400" dirty="0" err="1"/>
              <a:t>ringan</a:t>
            </a:r>
            <a:endParaRPr lang="en-GB" sz="2400" dirty="0"/>
          </a:p>
          <a:p>
            <a:pPr lvl="1"/>
            <a:r>
              <a:rPr lang="en-GB" sz="2400" dirty="0" err="1"/>
              <a:t>Tindakan</a:t>
            </a:r>
            <a:r>
              <a:rPr lang="en-GB" sz="2400" dirty="0"/>
              <a:t> yang </a:t>
            </a:r>
            <a:r>
              <a:rPr lang="en-GB" sz="2400" dirty="0" err="1"/>
              <a:t>diperlukan</a:t>
            </a:r>
            <a:r>
              <a:rPr lang="en-GB" sz="2400" dirty="0"/>
              <a:t>: </a:t>
            </a:r>
            <a:r>
              <a:rPr lang="en-GB" sz="2400" dirty="0" err="1"/>
              <a:t>Dokter</a:t>
            </a:r>
            <a:r>
              <a:rPr lang="en-GB" sz="2400" dirty="0"/>
              <a:t> </a:t>
            </a:r>
            <a:r>
              <a:rPr lang="en-GB" sz="2400" dirty="0" err="1"/>
              <a:t>spesialis</a:t>
            </a:r>
            <a:r>
              <a:rPr lang="en-GB" sz="2400" dirty="0"/>
              <a:t> stroke, </a:t>
            </a:r>
            <a:r>
              <a:rPr lang="en-GB" sz="2400" dirty="0" err="1"/>
              <a:t>umumnya</a:t>
            </a:r>
            <a:r>
              <a:rPr lang="en-GB" sz="2400" dirty="0"/>
              <a:t> </a:t>
            </a:r>
            <a:r>
              <a:rPr lang="en-GB" sz="2400" dirty="0" err="1"/>
              <a:t>peran</a:t>
            </a:r>
            <a:r>
              <a:rPr lang="en-GB" sz="2400" dirty="0"/>
              <a:t> </a:t>
            </a:r>
            <a:r>
              <a:rPr lang="en-GB" sz="2400" dirty="0" err="1"/>
              <a:t>serta</a:t>
            </a:r>
            <a:r>
              <a:rPr lang="en-GB" sz="2400" dirty="0"/>
              <a:t> </a:t>
            </a:r>
            <a:r>
              <a:rPr lang="en-GB" sz="2400" dirty="0" err="1"/>
              <a:t>dalam</a:t>
            </a:r>
            <a:r>
              <a:rPr lang="en-GB" sz="2400" dirty="0"/>
              <a:t> </a:t>
            </a:r>
            <a:r>
              <a:rPr lang="en-GB" sz="2400" dirty="0" err="1"/>
              <a:t>rehabilitasi</a:t>
            </a:r>
            <a:r>
              <a:rPr lang="en-GB" sz="2400" dirty="0"/>
              <a:t> </a:t>
            </a:r>
            <a:r>
              <a:rPr lang="en-GB" sz="2400" dirty="0" err="1"/>
              <a:t>cukup</a:t>
            </a:r>
            <a:r>
              <a:rPr lang="en-GB" sz="2400" dirty="0"/>
              <a:t> </a:t>
            </a:r>
            <a:r>
              <a:rPr lang="en-GB" sz="2400" dirty="0" err="1"/>
              <a:t>baik</a:t>
            </a:r>
            <a:r>
              <a:rPr lang="en-GB" sz="2400" dirty="0"/>
              <a:t>, </a:t>
            </a:r>
            <a:r>
              <a:rPr lang="en-GB" sz="2400" dirty="0" err="1"/>
              <a:t>Farmakologi</a:t>
            </a:r>
            <a:r>
              <a:rPr lang="en-GB" sz="2400" dirty="0"/>
              <a:t>, </a:t>
            </a:r>
            <a:r>
              <a:rPr lang="en-GB" sz="2400" dirty="0" err="1"/>
              <a:t>Perawat</a:t>
            </a:r>
            <a:r>
              <a:rPr lang="en-GB" sz="2400" dirty="0"/>
              <a:t> </a:t>
            </a:r>
            <a:r>
              <a:rPr lang="en-GB" sz="2400" dirty="0" err="1"/>
              <a:t>dan</a:t>
            </a:r>
            <a:r>
              <a:rPr lang="en-GB" sz="2400" dirty="0"/>
              <a:t> </a:t>
            </a:r>
            <a:r>
              <a:rPr lang="en-GB" sz="2400" dirty="0" err="1"/>
              <a:t>perawat</a:t>
            </a:r>
            <a:r>
              <a:rPr lang="en-GB" sz="2400" dirty="0"/>
              <a:t> </a:t>
            </a:r>
            <a:r>
              <a:rPr lang="en-GB" sz="2400" dirty="0" err="1"/>
              <a:t>jiwa</a:t>
            </a:r>
            <a:r>
              <a:rPr lang="en-GB" sz="2400" dirty="0"/>
              <a:t>, Peer</a:t>
            </a:r>
          </a:p>
          <a:p>
            <a:pPr lvl="1"/>
            <a:endParaRPr lang="en-GB" dirty="0"/>
          </a:p>
          <a:p>
            <a:pPr lvl="1"/>
            <a:endParaRPr lang="en-GB" dirty="0"/>
          </a:p>
          <a:p>
            <a:pPr lvl="1"/>
            <a:endParaRPr lang="en-GB" dirty="0"/>
          </a:p>
        </p:txBody>
      </p:sp>
      <p:pic>
        <p:nvPicPr>
          <p:cNvPr id="4" name="Picture 3">
            <a:extLst>
              <a:ext uri="{FF2B5EF4-FFF2-40B4-BE49-F238E27FC236}">
                <a16:creationId xmlns:a16="http://schemas.microsoft.com/office/drawing/2014/main" id="{765D05A1-200C-4D09-8FE1-E33CCE821EA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 y="0"/>
            <a:ext cx="1260141" cy="2520280"/>
          </a:xfrm>
          <a:prstGeom prst="rect">
            <a:avLst/>
          </a:prstGeom>
        </p:spPr>
      </p:pic>
    </p:spTree>
    <p:extLst>
      <p:ext uri="{BB962C8B-B14F-4D97-AF65-F5344CB8AC3E}">
        <p14:creationId xmlns:p14="http://schemas.microsoft.com/office/powerpoint/2010/main" val="390238920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p:cNvSpPr>
            <a:spLocks noGrp="1"/>
          </p:cNvSpPr>
          <p:nvPr>
            <p:ph type="title"/>
          </p:nvPr>
        </p:nvSpPr>
        <p:spPr>
          <a:xfrm>
            <a:off x="2209801" y="108855"/>
            <a:ext cx="9601200" cy="1371600"/>
          </a:xfrm>
        </p:spPr>
        <p:style>
          <a:lnRef idx="2">
            <a:schemeClr val="accent1"/>
          </a:lnRef>
          <a:fillRef idx="1">
            <a:schemeClr val="lt1"/>
          </a:fillRef>
          <a:effectRef idx="0">
            <a:schemeClr val="accent1"/>
          </a:effectRef>
          <a:fontRef idx="minor">
            <a:schemeClr val="dk1"/>
          </a:fontRef>
        </p:style>
        <p:txBody>
          <a:bodyPr>
            <a:noAutofit/>
          </a:bodyPr>
          <a:lstStyle/>
          <a:p>
            <a:pPr algn="ctr" eaLnBrk="1" hangingPunct="1">
              <a:defRPr/>
            </a:pPr>
            <a:r>
              <a:rPr lang="en-US" sz="4800" b="1" dirty="0" err="1">
                <a:solidFill>
                  <a:schemeClr val="tx1"/>
                </a:solidFill>
              </a:rPr>
              <a:t>Masalah</a:t>
            </a:r>
            <a:r>
              <a:rPr lang="en-US" sz="4800" b="1" dirty="0">
                <a:solidFill>
                  <a:schemeClr val="tx1"/>
                </a:solidFill>
              </a:rPr>
              <a:t> </a:t>
            </a:r>
            <a:r>
              <a:rPr lang="en-US" sz="4800" b="1" dirty="0" err="1">
                <a:solidFill>
                  <a:schemeClr val="tx1"/>
                </a:solidFill>
              </a:rPr>
              <a:t>Kesehatan</a:t>
            </a:r>
            <a:r>
              <a:rPr lang="en-US" sz="4800" b="1" dirty="0">
                <a:solidFill>
                  <a:schemeClr val="tx1"/>
                </a:solidFill>
              </a:rPr>
              <a:t> </a:t>
            </a:r>
            <a:r>
              <a:rPr lang="en-US" sz="4800" b="1" dirty="0" err="1">
                <a:solidFill>
                  <a:schemeClr val="tx1"/>
                </a:solidFill>
              </a:rPr>
              <a:t>Jiwa</a:t>
            </a:r>
            <a:r>
              <a:rPr lang="en-US" sz="4800" b="1" dirty="0">
                <a:solidFill>
                  <a:schemeClr val="tx1"/>
                </a:solidFill>
              </a:rPr>
              <a:t> </a:t>
            </a:r>
            <a:br>
              <a:rPr lang="en-US" sz="4800" b="1" dirty="0">
                <a:solidFill>
                  <a:schemeClr val="tx1"/>
                </a:solidFill>
              </a:rPr>
            </a:br>
            <a:r>
              <a:rPr lang="en-US" sz="4800" b="1" dirty="0" err="1">
                <a:solidFill>
                  <a:schemeClr val="tx1"/>
                </a:solidFill>
              </a:rPr>
              <a:t>di</a:t>
            </a:r>
            <a:r>
              <a:rPr lang="en-US" sz="4800" b="1" dirty="0">
                <a:solidFill>
                  <a:schemeClr val="tx1"/>
                </a:solidFill>
              </a:rPr>
              <a:t> Indonesia</a:t>
            </a:r>
          </a:p>
        </p:txBody>
      </p:sp>
      <p:graphicFrame>
        <p:nvGraphicFramePr>
          <p:cNvPr id="4" name="Content Placeholder 3"/>
          <p:cNvGraphicFramePr>
            <a:graphicFrameLocks noGrp="1"/>
          </p:cNvGraphicFramePr>
          <p:nvPr>
            <p:ph idx="1"/>
            <p:extLst/>
          </p:nvPr>
        </p:nvGraphicFramePr>
        <p:xfrm>
          <a:off x="2209800" y="1642189"/>
          <a:ext cx="9601201" cy="3436747"/>
        </p:xfrm>
        <a:graphic>
          <a:graphicData uri="http://schemas.openxmlformats.org/drawingml/2006/table">
            <a:tbl>
              <a:tblPr firstRow="1" bandRow="1">
                <a:tableStyleId>{5C22544A-7EE6-4342-B048-85BDC9FD1C3A}</a:tableStyleId>
              </a:tblPr>
              <a:tblGrid>
                <a:gridCol w="914401">
                  <a:extLst>
                    <a:ext uri="{9D8B030D-6E8A-4147-A177-3AD203B41FA5}">
                      <a16:colId xmlns:a16="http://schemas.microsoft.com/office/drawing/2014/main" val="20000"/>
                    </a:ext>
                  </a:extLst>
                </a:gridCol>
                <a:gridCol w="3398004">
                  <a:extLst>
                    <a:ext uri="{9D8B030D-6E8A-4147-A177-3AD203B41FA5}">
                      <a16:colId xmlns:a16="http://schemas.microsoft.com/office/drawing/2014/main" val="20001"/>
                    </a:ext>
                  </a:extLst>
                </a:gridCol>
                <a:gridCol w="1871420">
                  <a:extLst>
                    <a:ext uri="{9D8B030D-6E8A-4147-A177-3AD203B41FA5}">
                      <a16:colId xmlns:a16="http://schemas.microsoft.com/office/drawing/2014/main" val="20002"/>
                    </a:ext>
                  </a:extLst>
                </a:gridCol>
                <a:gridCol w="1790055">
                  <a:extLst>
                    <a:ext uri="{9D8B030D-6E8A-4147-A177-3AD203B41FA5}">
                      <a16:colId xmlns:a16="http://schemas.microsoft.com/office/drawing/2014/main" val="20003"/>
                    </a:ext>
                  </a:extLst>
                </a:gridCol>
                <a:gridCol w="1627321">
                  <a:extLst>
                    <a:ext uri="{9D8B030D-6E8A-4147-A177-3AD203B41FA5}">
                      <a16:colId xmlns:a16="http://schemas.microsoft.com/office/drawing/2014/main" val="20004"/>
                    </a:ext>
                  </a:extLst>
                </a:gridCol>
              </a:tblGrid>
              <a:tr h="658596">
                <a:tc>
                  <a:txBody>
                    <a:bodyPr/>
                    <a:lstStyle/>
                    <a:p>
                      <a:pPr algn="ctr"/>
                      <a:r>
                        <a:rPr lang="en-US" sz="2400" b="1" dirty="0">
                          <a:solidFill>
                            <a:schemeClr val="tx1">
                              <a:lumMod val="95000"/>
                              <a:lumOff val="5000"/>
                            </a:schemeClr>
                          </a:solidFill>
                        </a:rPr>
                        <a:t>NO</a:t>
                      </a:r>
                    </a:p>
                  </a:txBody>
                  <a:tcPr marL="121888" marR="121888" marT="45712" marB="45712">
                    <a:solidFill>
                      <a:schemeClr val="accent3">
                        <a:lumMod val="40000"/>
                        <a:lumOff val="60000"/>
                      </a:schemeClr>
                    </a:solidFill>
                  </a:tcPr>
                </a:tc>
                <a:tc>
                  <a:txBody>
                    <a:bodyPr/>
                    <a:lstStyle/>
                    <a:p>
                      <a:pPr algn="ctr"/>
                      <a:r>
                        <a:rPr lang="en-US" sz="2400" b="1" dirty="0">
                          <a:solidFill>
                            <a:schemeClr val="tx1">
                              <a:lumMod val="95000"/>
                              <a:lumOff val="5000"/>
                            </a:schemeClr>
                          </a:solidFill>
                        </a:rPr>
                        <a:t>GANGGUAN JIWA</a:t>
                      </a:r>
                    </a:p>
                  </a:txBody>
                  <a:tcPr marL="121888" marR="121888" marT="45712" marB="45712">
                    <a:solidFill>
                      <a:schemeClr val="accent3">
                        <a:lumMod val="40000"/>
                        <a:lumOff val="60000"/>
                      </a:schemeClr>
                    </a:solidFill>
                  </a:tcPr>
                </a:tc>
                <a:tc gridSpan="3">
                  <a:txBody>
                    <a:bodyPr/>
                    <a:lstStyle/>
                    <a:p>
                      <a:pPr algn="ctr"/>
                      <a:r>
                        <a:rPr lang="en-US" sz="2400" b="1" dirty="0">
                          <a:solidFill>
                            <a:schemeClr val="tx1">
                              <a:lumMod val="95000"/>
                              <a:lumOff val="5000"/>
                            </a:schemeClr>
                          </a:solidFill>
                        </a:rPr>
                        <a:t>PREVALENSI</a:t>
                      </a:r>
                    </a:p>
                  </a:txBody>
                  <a:tcPr marL="121888" marR="121888" marT="45712" marB="45712">
                    <a:solidFill>
                      <a:schemeClr val="accent3">
                        <a:lumMod val="40000"/>
                        <a:lumOff val="60000"/>
                      </a:schemeClr>
                    </a:solidFill>
                  </a:tcPr>
                </a:tc>
                <a:tc hMerge="1">
                  <a:txBody>
                    <a:bodyPr/>
                    <a:lstStyle/>
                    <a:p>
                      <a:endParaRPr lang="en-US"/>
                    </a:p>
                  </a:txBody>
                  <a:tcPr/>
                </a:tc>
                <a:tc hMerge="1">
                  <a:txBody>
                    <a:bodyPr/>
                    <a:lstStyle/>
                    <a:p>
                      <a:pPr algn="ctr"/>
                      <a:endParaRPr lang="en-US" sz="2400" b="1" dirty="0"/>
                    </a:p>
                  </a:txBody>
                  <a:tcPr marT="45712" marB="45712"/>
                </a:tc>
                <a:extLst>
                  <a:ext uri="{0D108BD9-81ED-4DB2-BD59-A6C34878D82A}">
                    <a16:rowId xmlns:a16="http://schemas.microsoft.com/office/drawing/2014/main" val="10000"/>
                  </a:ext>
                </a:extLst>
              </a:tr>
              <a:tr h="827463">
                <a:tc>
                  <a:txBody>
                    <a:bodyPr/>
                    <a:lstStyle/>
                    <a:p>
                      <a:endParaRPr lang="en-US" sz="2400" b="1" dirty="0"/>
                    </a:p>
                  </a:txBody>
                  <a:tcPr marL="121888" marR="121888" marT="45712" marB="45712"/>
                </a:tc>
                <a:tc>
                  <a:txBody>
                    <a:bodyPr/>
                    <a:lstStyle/>
                    <a:p>
                      <a:endParaRPr lang="en-US" sz="2400" b="1" dirty="0"/>
                    </a:p>
                  </a:txBody>
                  <a:tcPr marL="121888" marR="121888" marT="45712" marB="45712"/>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400" b="1" dirty="0" err="1"/>
                        <a:t>Riskesdas</a:t>
                      </a:r>
                      <a:r>
                        <a:rPr lang="en-US" sz="2400" b="1" dirty="0"/>
                        <a:t> 2007</a:t>
                      </a:r>
                    </a:p>
                  </a:txBody>
                  <a:tcPr marL="121888" marR="121888" marT="45712" marB="45712"/>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400" b="1" dirty="0" err="1"/>
                        <a:t>Riskesdas</a:t>
                      </a:r>
                      <a:r>
                        <a:rPr lang="en-US" sz="2400" b="1" baseline="0" dirty="0"/>
                        <a:t> 2013</a:t>
                      </a:r>
                      <a:endParaRPr lang="en-US" sz="2400" b="1" dirty="0"/>
                    </a:p>
                  </a:txBody>
                  <a:tcPr marL="121888" marR="121888" marT="45712" marB="45712"/>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000" b="1" dirty="0"/>
                        <a:t>PASUNG</a:t>
                      </a:r>
                    </a:p>
                    <a:p>
                      <a:pPr marL="0" marR="0" indent="0" algn="ctr" defTabSz="914400" rtl="0" eaLnBrk="1" fontAlgn="auto" latinLnBrk="0" hangingPunct="1">
                        <a:lnSpc>
                          <a:spcPct val="100000"/>
                        </a:lnSpc>
                        <a:spcBef>
                          <a:spcPts val="0"/>
                        </a:spcBef>
                        <a:spcAft>
                          <a:spcPts val="0"/>
                        </a:spcAft>
                        <a:buClrTx/>
                        <a:buSzTx/>
                        <a:buFontTx/>
                        <a:buNone/>
                        <a:tabLst/>
                        <a:defRPr/>
                      </a:pPr>
                      <a:r>
                        <a:rPr lang="en-US" sz="2000" b="1" dirty="0"/>
                        <a:t>(</a:t>
                      </a:r>
                      <a:r>
                        <a:rPr lang="en-US" sz="2000" b="1" dirty="0" err="1"/>
                        <a:t>Riskesdas</a:t>
                      </a:r>
                      <a:r>
                        <a:rPr lang="en-US" sz="2000" b="1" dirty="0"/>
                        <a:t> 2013)</a:t>
                      </a:r>
                    </a:p>
                  </a:txBody>
                  <a:tcPr marL="121888" marR="121888" marT="45712" marB="45712">
                    <a:solidFill>
                      <a:schemeClr val="accent1">
                        <a:lumMod val="40000"/>
                        <a:lumOff val="60000"/>
                      </a:schemeClr>
                    </a:solidFill>
                  </a:tcPr>
                </a:tc>
                <a:extLst>
                  <a:ext uri="{0D108BD9-81ED-4DB2-BD59-A6C34878D82A}">
                    <a16:rowId xmlns:a16="http://schemas.microsoft.com/office/drawing/2014/main" val="10001"/>
                  </a:ext>
                </a:extLst>
              </a:tr>
              <a:tr h="944864">
                <a:tc>
                  <a:txBody>
                    <a:bodyPr/>
                    <a:lstStyle/>
                    <a:p>
                      <a:r>
                        <a:rPr lang="en-US" sz="2400" b="1" dirty="0"/>
                        <a:t>1</a:t>
                      </a:r>
                    </a:p>
                  </a:txBody>
                  <a:tcPr marL="121888" marR="121888" marT="45712" marB="45712"/>
                </a:tc>
                <a:tc>
                  <a:txBody>
                    <a:bodyPr/>
                    <a:lstStyle/>
                    <a:p>
                      <a:r>
                        <a:rPr lang="en-US" sz="2400" b="1" dirty="0"/>
                        <a:t>ODGJ </a:t>
                      </a:r>
                      <a:r>
                        <a:rPr lang="en-US" sz="2400" b="1" dirty="0" err="1"/>
                        <a:t>Berat</a:t>
                      </a:r>
                      <a:endParaRPr lang="en-US" sz="2400" b="1" dirty="0"/>
                    </a:p>
                  </a:txBody>
                  <a:tcPr marL="121888" marR="121888" marT="45712" marB="45712"/>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sz="2400" b="1" dirty="0"/>
                    </a:p>
                    <a:p>
                      <a:pPr marL="0" marR="0" indent="0" algn="ctr" defTabSz="914400" rtl="0" eaLnBrk="1" fontAlgn="auto" latinLnBrk="0" hangingPunct="1">
                        <a:lnSpc>
                          <a:spcPct val="100000"/>
                        </a:lnSpc>
                        <a:spcBef>
                          <a:spcPts val="0"/>
                        </a:spcBef>
                        <a:spcAft>
                          <a:spcPts val="0"/>
                        </a:spcAft>
                        <a:buClrTx/>
                        <a:buSzTx/>
                        <a:buFontTx/>
                        <a:buNone/>
                        <a:tabLst/>
                        <a:defRPr/>
                      </a:pPr>
                      <a:r>
                        <a:rPr lang="en-US" sz="2400" b="1" dirty="0"/>
                        <a:t>0.46%</a:t>
                      </a:r>
                    </a:p>
                  </a:txBody>
                  <a:tcPr marL="121888" marR="121888" marT="45712" marB="45712"/>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sz="2400" b="1" dirty="0"/>
                    </a:p>
                    <a:p>
                      <a:pPr marL="0" marR="0" indent="0" algn="ctr" defTabSz="914400" rtl="0" eaLnBrk="1" fontAlgn="auto" latinLnBrk="0" hangingPunct="1">
                        <a:lnSpc>
                          <a:spcPct val="100000"/>
                        </a:lnSpc>
                        <a:spcBef>
                          <a:spcPts val="0"/>
                        </a:spcBef>
                        <a:spcAft>
                          <a:spcPts val="0"/>
                        </a:spcAft>
                        <a:buClrTx/>
                        <a:buSzTx/>
                        <a:buFontTx/>
                        <a:buNone/>
                        <a:tabLst/>
                        <a:defRPr/>
                      </a:pPr>
                      <a:r>
                        <a:rPr lang="en-US" sz="2400" b="1" dirty="0"/>
                        <a:t>0.17%</a:t>
                      </a:r>
                    </a:p>
                  </a:txBody>
                  <a:tcPr marL="121888" marR="121888" marT="45712" marB="45712"/>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sz="2400" b="1" dirty="0"/>
                    </a:p>
                    <a:p>
                      <a:pPr marL="0" marR="0" indent="0" algn="ctr" defTabSz="914400" rtl="0" eaLnBrk="1" fontAlgn="auto" latinLnBrk="0" hangingPunct="1">
                        <a:lnSpc>
                          <a:spcPct val="100000"/>
                        </a:lnSpc>
                        <a:spcBef>
                          <a:spcPts val="0"/>
                        </a:spcBef>
                        <a:spcAft>
                          <a:spcPts val="0"/>
                        </a:spcAft>
                        <a:buClrTx/>
                        <a:buSzTx/>
                        <a:buFontTx/>
                        <a:buNone/>
                        <a:tabLst/>
                        <a:defRPr/>
                      </a:pPr>
                      <a:r>
                        <a:rPr lang="en-US" sz="2400" b="1" dirty="0"/>
                        <a:t>14.3%</a:t>
                      </a:r>
                    </a:p>
                  </a:txBody>
                  <a:tcPr marL="121888" marR="121888" marT="45712" marB="45712">
                    <a:solidFill>
                      <a:schemeClr val="accent1">
                        <a:lumMod val="40000"/>
                        <a:lumOff val="60000"/>
                      </a:schemeClr>
                    </a:solidFill>
                  </a:tcPr>
                </a:tc>
                <a:extLst>
                  <a:ext uri="{0D108BD9-81ED-4DB2-BD59-A6C34878D82A}">
                    <a16:rowId xmlns:a16="http://schemas.microsoft.com/office/drawing/2014/main" val="10002"/>
                  </a:ext>
                </a:extLst>
              </a:tr>
              <a:tr h="827463">
                <a:tc>
                  <a:txBody>
                    <a:bodyPr/>
                    <a:lstStyle/>
                    <a:p>
                      <a:r>
                        <a:rPr lang="en-US" sz="2400" b="1" dirty="0"/>
                        <a:t>2</a:t>
                      </a:r>
                    </a:p>
                  </a:txBody>
                  <a:tcPr marL="121888" marR="121888" marT="45712" marB="45712"/>
                </a:tc>
                <a:tc>
                  <a:txBody>
                    <a:bodyPr/>
                    <a:lstStyle/>
                    <a:p>
                      <a:r>
                        <a:rPr lang="en-US" sz="2400" b="1" dirty="0"/>
                        <a:t>ODGJ</a:t>
                      </a:r>
                      <a:r>
                        <a:rPr lang="en-US" sz="2400" b="1" baseline="0" dirty="0"/>
                        <a:t> </a:t>
                      </a:r>
                      <a:r>
                        <a:rPr lang="en-US" sz="2400" b="1" baseline="0" dirty="0" err="1"/>
                        <a:t>Ringan</a:t>
                      </a:r>
                      <a:r>
                        <a:rPr lang="en-US" sz="2400" b="1" baseline="0" dirty="0"/>
                        <a:t> (GME)</a:t>
                      </a:r>
                      <a:endParaRPr lang="en-US" sz="2400" b="1" dirty="0"/>
                    </a:p>
                  </a:txBody>
                  <a:tcPr marL="121888" marR="121888" marT="45712" marB="45712"/>
                </a:tc>
                <a:tc>
                  <a:txBody>
                    <a:bodyPr/>
                    <a:lstStyle/>
                    <a:p>
                      <a:pPr algn="ctr"/>
                      <a:endParaRPr lang="en-US" sz="2400" b="1" dirty="0"/>
                    </a:p>
                    <a:p>
                      <a:pPr algn="ctr"/>
                      <a:r>
                        <a:rPr lang="en-US" sz="2400" b="1" dirty="0"/>
                        <a:t>11.6%</a:t>
                      </a:r>
                    </a:p>
                  </a:txBody>
                  <a:tcPr marL="121888" marR="121888" marT="45712" marB="45712"/>
                </a:tc>
                <a:tc>
                  <a:txBody>
                    <a:bodyPr/>
                    <a:lstStyle/>
                    <a:p>
                      <a:pPr algn="ctr"/>
                      <a:endParaRPr lang="en-US" sz="2400" b="1" dirty="0"/>
                    </a:p>
                    <a:p>
                      <a:pPr algn="ctr"/>
                      <a:r>
                        <a:rPr lang="en-US" sz="2400" b="1" dirty="0"/>
                        <a:t>6.0%</a:t>
                      </a:r>
                    </a:p>
                  </a:txBody>
                  <a:tcPr marL="121888" marR="121888" marT="45712" marB="45712"/>
                </a:tc>
                <a:tc>
                  <a:txBody>
                    <a:bodyPr/>
                    <a:lstStyle/>
                    <a:p>
                      <a:pPr algn="ctr"/>
                      <a:endParaRPr lang="en-US" sz="2400" b="1" dirty="0">
                        <a:solidFill>
                          <a:srgbClr val="C00000"/>
                        </a:solidFill>
                      </a:endParaRPr>
                    </a:p>
                  </a:txBody>
                  <a:tcPr marL="121888" marR="121888" marT="45712" marB="45712">
                    <a:solidFill>
                      <a:schemeClr val="accent1">
                        <a:lumMod val="40000"/>
                        <a:lumOff val="60000"/>
                      </a:schemeClr>
                    </a:solidFill>
                  </a:tcPr>
                </a:tc>
                <a:extLst>
                  <a:ext uri="{0D108BD9-81ED-4DB2-BD59-A6C34878D82A}">
                    <a16:rowId xmlns:a16="http://schemas.microsoft.com/office/drawing/2014/main" val="10003"/>
                  </a:ext>
                </a:extLst>
              </a:tr>
            </a:tbl>
          </a:graphicData>
        </a:graphic>
      </p:graphicFrame>
      <p:sp>
        <p:nvSpPr>
          <p:cNvPr id="5" name="TextBox 4"/>
          <p:cNvSpPr txBox="1"/>
          <p:nvPr/>
        </p:nvSpPr>
        <p:spPr>
          <a:xfrm>
            <a:off x="3101208" y="5259388"/>
            <a:ext cx="7795392" cy="1446212"/>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pPr>
              <a:defRPr/>
            </a:pPr>
            <a:r>
              <a:rPr lang="en-US" sz="2800" b="1" dirty="0"/>
              <a:t>ODGJ 2013</a:t>
            </a:r>
          </a:p>
          <a:p>
            <a:pPr>
              <a:defRPr/>
            </a:pPr>
            <a:r>
              <a:rPr lang="en-US" sz="2000" dirty="0"/>
              <a:t>TERTINGGI NO 1		: ACEH DAN JOGYA	: 0.27%</a:t>
            </a:r>
          </a:p>
          <a:p>
            <a:pPr>
              <a:defRPr/>
            </a:pPr>
            <a:r>
              <a:rPr lang="en-US" sz="2000" dirty="0"/>
              <a:t>KEDUA					: SULSEL			: 0.26%</a:t>
            </a:r>
          </a:p>
          <a:p>
            <a:pPr>
              <a:defRPr/>
            </a:pPr>
            <a:r>
              <a:rPr lang="en-US" sz="2000" dirty="0"/>
              <a:t>KETIGA					: JATENG DAN BALI	: 0.23%</a:t>
            </a:r>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 y="0"/>
            <a:ext cx="1260141" cy="2520280"/>
          </a:xfrm>
          <a:prstGeom prst="rect">
            <a:avLst/>
          </a:prstGeom>
        </p:spPr>
      </p:pic>
    </p:spTree>
    <p:extLst>
      <p:ext uri="{BB962C8B-B14F-4D97-AF65-F5344CB8AC3E}">
        <p14:creationId xmlns:p14="http://schemas.microsoft.com/office/powerpoint/2010/main" val="4074358653"/>
      </p:ext>
    </p:extLst>
  </p:cSld>
  <p:clrMapOvr>
    <a:masterClrMapping/>
  </p:clrMapOvr>
  <p:transition spd="med">
    <p:fade/>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a:extLst>
              <a:ext uri="{FF2B5EF4-FFF2-40B4-BE49-F238E27FC236}">
                <a16:creationId xmlns:a16="http://schemas.microsoft.com/office/drawing/2014/main" id="{4D4CCABB-5177-4374-8A89-5D25E13D70AB}"/>
              </a:ext>
            </a:extLst>
          </p:cNvPr>
          <p:cNvPicPr>
            <a:picLocks noGrp="1" noChangeAspect="1"/>
          </p:cNvPicPr>
          <p:nvPr>
            <p:ph idx="1"/>
          </p:nvPr>
        </p:nvPicPr>
        <p:blipFill rotWithShape="1">
          <a:blip r:embed="rId2"/>
          <a:srcRect l="29947" t="10149" r="27248" b="10202"/>
          <a:stretch/>
        </p:blipFill>
        <p:spPr>
          <a:xfrm>
            <a:off x="0" y="14521"/>
            <a:ext cx="12192000" cy="6480628"/>
          </a:xfrm>
          <a:prstGeom prst="rect">
            <a:avLst/>
          </a:prstGeom>
        </p:spPr>
      </p:pic>
      <p:sp>
        <p:nvSpPr>
          <p:cNvPr id="5" name="Rectangle 4">
            <a:extLst>
              <a:ext uri="{FF2B5EF4-FFF2-40B4-BE49-F238E27FC236}">
                <a16:creationId xmlns:a16="http://schemas.microsoft.com/office/drawing/2014/main" id="{A5203279-6D17-46B1-91D5-B296DE37B436}"/>
              </a:ext>
            </a:extLst>
          </p:cNvPr>
          <p:cNvSpPr/>
          <p:nvPr/>
        </p:nvSpPr>
        <p:spPr>
          <a:xfrm>
            <a:off x="401568" y="6458616"/>
            <a:ext cx="11275180" cy="369332"/>
          </a:xfrm>
          <a:prstGeom prst="rect">
            <a:avLst/>
          </a:prstGeom>
        </p:spPr>
        <p:style>
          <a:lnRef idx="2">
            <a:schemeClr val="accent3"/>
          </a:lnRef>
          <a:fillRef idx="1">
            <a:schemeClr val="lt1"/>
          </a:fillRef>
          <a:effectRef idx="0">
            <a:schemeClr val="accent3"/>
          </a:effectRef>
          <a:fontRef idx="minor">
            <a:schemeClr val="dk1"/>
          </a:fontRef>
        </p:style>
        <p:txBody>
          <a:bodyPr wrap="square">
            <a:spAutoFit/>
          </a:bodyPr>
          <a:lstStyle/>
          <a:p>
            <a:pPr algn="ctr"/>
            <a:r>
              <a:rPr lang="en-GB" dirty="0"/>
              <a:t>https://www.nice.org.uk/media/default/sharedlearning/531_strokepsychologicalsupportfinal.pdf</a:t>
            </a:r>
          </a:p>
        </p:txBody>
      </p:sp>
    </p:spTree>
    <p:extLst>
      <p:ext uri="{BB962C8B-B14F-4D97-AF65-F5344CB8AC3E}">
        <p14:creationId xmlns:p14="http://schemas.microsoft.com/office/powerpoint/2010/main" val="368029455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a:extLst>
              <a:ext uri="{FF2B5EF4-FFF2-40B4-BE49-F238E27FC236}">
                <a16:creationId xmlns:a16="http://schemas.microsoft.com/office/drawing/2014/main" id="{C8451060-BF26-47FC-BFD8-05652FA78DD2}"/>
              </a:ext>
            </a:extLst>
          </p:cNvPr>
          <p:cNvPicPr>
            <a:picLocks noGrp="1" noChangeAspect="1"/>
          </p:cNvPicPr>
          <p:nvPr>
            <p:ph idx="1"/>
          </p:nvPr>
        </p:nvPicPr>
        <p:blipFill rotWithShape="1">
          <a:blip r:embed="rId2"/>
          <a:srcRect l="25214" t="17441" r="27143" b="14688"/>
          <a:stretch/>
        </p:blipFill>
        <p:spPr>
          <a:xfrm>
            <a:off x="710029" y="14517"/>
            <a:ext cx="11459029" cy="6480626"/>
          </a:xfrm>
          <a:prstGeom prst="rect">
            <a:avLst/>
          </a:prstGeom>
        </p:spPr>
      </p:pic>
      <p:sp>
        <p:nvSpPr>
          <p:cNvPr id="5" name="Rectangle 4">
            <a:extLst>
              <a:ext uri="{FF2B5EF4-FFF2-40B4-BE49-F238E27FC236}">
                <a16:creationId xmlns:a16="http://schemas.microsoft.com/office/drawing/2014/main" id="{BA72AF8C-D971-417B-89AA-A34E3D0B0413}"/>
              </a:ext>
            </a:extLst>
          </p:cNvPr>
          <p:cNvSpPr/>
          <p:nvPr/>
        </p:nvSpPr>
        <p:spPr>
          <a:xfrm>
            <a:off x="885685" y="6466692"/>
            <a:ext cx="11275180" cy="369332"/>
          </a:xfrm>
          <a:prstGeom prst="rect">
            <a:avLst/>
          </a:prstGeom>
        </p:spPr>
        <p:style>
          <a:lnRef idx="2">
            <a:schemeClr val="accent3"/>
          </a:lnRef>
          <a:fillRef idx="1">
            <a:schemeClr val="lt1"/>
          </a:fillRef>
          <a:effectRef idx="0">
            <a:schemeClr val="accent3"/>
          </a:effectRef>
          <a:fontRef idx="minor">
            <a:schemeClr val="dk1"/>
          </a:fontRef>
        </p:style>
        <p:txBody>
          <a:bodyPr wrap="square">
            <a:spAutoFit/>
          </a:bodyPr>
          <a:lstStyle/>
          <a:p>
            <a:pPr algn="ctr"/>
            <a:r>
              <a:rPr lang="en-GB" dirty="0"/>
              <a:t>https://www.nice.org.uk/media/default/sharedlearning/531_strokepsychologicalsupportfinal.pdf</a:t>
            </a:r>
          </a:p>
        </p:txBody>
      </p:sp>
      <p:pic>
        <p:nvPicPr>
          <p:cNvPr id="6" name="Picture 5">
            <a:extLst>
              <a:ext uri="{FF2B5EF4-FFF2-40B4-BE49-F238E27FC236}">
                <a16:creationId xmlns:a16="http://schemas.microsoft.com/office/drawing/2014/main" id="{C51A54AD-4FFD-4C7E-9DA6-BC968CEEFD7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 y="0"/>
            <a:ext cx="1260141" cy="2520280"/>
          </a:xfrm>
          <a:prstGeom prst="rect">
            <a:avLst/>
          </a:prstGeom>
        </p:spPr>
      </p:pic>
    </p:spTree>
    <p:extLst>
      <p:ext uri="{BB962C8B-B14F-4D97-AF65-F5344CB8AC3E}">
        <p14:creationId xmlns:p14="http://schemas.microsoft.com/office/powerpoint/2010/main" val="198494979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0EB15D-E3A6-41F5-9BAD-4DFCCCC65452}"/>
              </a:ext>
            </a:extLst>
          </p:cNvPr>
          <p:cNvSpPr>
            <a:spLocks noGrp="1"/>
          </p:cNvSpPr>
          <p:nvPr>
            <p:ph type="title"/>
          </p:nvPr>
        </p:nvSpPr>
        <p:spPr>
          <a:xfrm>
            <a:off x="1773164" y="123373"/>
            <a:ext cx="9250439" cy="1335313"/>
          </a:xfrm>
        </p:spPr>
        <p:style>
          <a:lnRef idx="2">
            <a:schemeClr val="dk1"/>
          </a:lnRef>
          <a:fillRef idx="1">
            <a:schemeClr val="lt1"/>
          </a:fillRef>
          <a:effectRef idx="0">
            <a:schemeClr val="dk1"/>
          </a:effectRef>
          <a:fontRef idx="minor">
            <a:schemeClr val="dk1"/>
          </a:fontRef>
        </p:style>
        <p:txBody>
          <a:bodyPr>
            <a:noAutofit/>
          </a:bodyPr>
          <a:lstStyle/>
          <a:p>
            <a:pPr algn="ctr"/>
            <a:r>
              <a:rPr lang="en-GB" sz="4400" b="1" dirty="0"/>
              <a:t>ASUHAN MEDIK DAN KEPERAWATAN</a:t>
            </a:r>
            <a:br>
              <a:rPr lang="en-GB" sz="4400" b="1" dirty="0"/>
            </a:br>
            <a:r>
              <a:rPr lang="en-GB" sz="4400" b="1" dirty="0"/>
              <a:t>STOKE LEVEL1</a:t>
            </a:r>
          </a:p>
        </p:txBody>
      </p:sp>
      <p:sp>
        <p:nvSpPr>
          <p:cNvPr id="3" name="Content Placeholder 2">
            <a:extLst>
              <a:ext uri="{FF2B5EF4-FFF2-40B4-BE49-F238E27FC236}">
                <a16:creationId xmlns:a16="http://schemas.microsoft.com/office/drawing/2014/main" id="{4611BEF8-5512-45D6-8339-C460A3A18AEC}"/>
              </a:ext>
            </a:extLst>
          </p:cNvPr>
          <p:cNvSpPr>
            <a:spLocks noGrp="1"/>
          </p:cNvSpPr>
          <p:nvPr>
            <p:ph idx="1"/>
          </p:nvPr>
        </p:nvSpPr>
        <p:spPr>
          <a:xfrm>
            <a:off x="1393369" y="2082802"/>
            <a:ext cx="10007600" cy="4477658"/>
          </a:xfrm>
        </p:spPr>
        <p:style>
          <a:lnRef idx="2">
            <a:schemeClr val="accent2"/>
          </a:lnRef>
          <a:fillRef idx="1">
            <a:schemeClr val="lt1"/>
          </a:fillRef>
          <a:effectRef idx="0">
            <a:schemeClr val="accent2"/>
          </a:effectRef>
          <a:fontRef idx="minor">
            <a:schemeClr val="dk1"/>
          </a:fontRef>
        </p:style>
        <p:txBody>
          <a:bodyPr>
            <a:normAutofit/>
          </a:bodyPr>
          <a:lstStyle/>
          <a:p>
            <a:pPr>
              <a:buAutoNum type="arabicPeriod"/>
            </a:pPr>
            <a:r>
              <a:rPr lang="en-GB" sz="2800" dirty="0" err="1"/>
              <a:t>Pengkajian</a:t>
            </a:r>
            <a:r>
              <a:rPr lang="en-GB" sz="2800" dirty="0"/>
              <a:t> mood </a:t>
            </a:r>
            <a:r>
              <a:rPr lang="en-GB" sz="2800" dirty="0" err="1"/>
              <a:t>dan</a:t>
            </a:r>
            <a:r>
              <a:rPr lang="en-GB" sz="2800" dirty="0"/>
              <a:t> </a:t>
            </a:r>
            <a:r>
              <a:rPr lang="en-GB" sz="2800" dirty="0" err="1"/>
              <a:t>kognitif</a:t>
            </a:r>
            <a:r>
              <a:rPr lang="en-GB" sz="2800" dirty="0"/>
              <a:t> </a:t>
            </a:r>
            <a:r>
              <a:rPr lang="en-GB" sz="2800" dirty="0" err="1"/>
              <a:t>secara</a:t>
            </a:r>
            <a:r>
              <a:rPr lang="en-GB" sz="2800" dirty="0"/>
              <a:t> </a:t>
            </a:r>
            <a:r>
              <a:rPr lang="en-GB" sz="2800" dirty="0" err="1"/>
              <a:t>rutin</a:t>
            </a:r>
            <a:endParaRPr lang="en-GB" sz="2800" dirty="0"/>
          </a:p>
          <a:p>
            <a:pPr>
              <a:buAutoNum type="arabicPeriod"/>
            </a:pPr>
            <a:r>
              <a:rPr lang="en-GB" sz="2800" dirty="0" err="1"/>
              <a:t>Multidisiplin</a:t>
            </a:r>
            <a:r>
              <a:rPr lang="en-GB" sz="2800" dirty="0"/>
              <a:t> Tim </a:t>
            </a:r>
            <a:r>
              <a:rPr lang="en-GB" sz="2800" dirty="0" err="1"/>
              <a:t>kompeten</a:t>
            </a:r>
            <a:r>
              <a:rPr lang="en-GB" sz="2800" dirty="0"/>
              <a:t> </a:t>
            </a:r>
            <a:r>
              <a:rPr lang="en-GB" sz="2800" dirty="0" err="1"/>
              <a:t>tentang</a:t>
            </a:r>
            <a:r>
              <a:rPr lang="en-GB" sz="2800" dirty="0"/>
              <a:t> </a:t>
            </a:r>
            <a:r>
              <a:rPr lang="en-GB" sz="2800" dirty="0" err="1"/>
              <a:t>masalah</a:t>
            </a:r>
            <a:r>
              <a:rPr lang="en-GB" sz="2800" dirty="0"/>
              <a:t> </a:t>
            </a:r>
            <a:r>
              <a:rPr lang="en-GB" sz="2800" dirty="0" err="1"/>
              <a:t>psikososial</a:t>
            </a:r>
            <a:r>
              <a:rPr lang="en-GB" sz="2800" dirty="0"/>
              <a:t> post stroke</a:t>
            </a:r>
          </a:p>
          <a:p>
            <a:pPr>
              <a:buAutoNum type="arabicPeriod"/>
            </a:pPr>
            <a:r>
              <a:rPr lang="en-GB" sz="2800" dirty="0" err="1"/>
              <a:t>Pendengar</a:t>
            </a:r>
            <a:r>
              <a:rPr lang="en-GB" sz="2800" dirty="0"/>
              <a:t> </a:t>
            </a:r>
            <a:r>
              <a:rPr lang="en-GB" sz="2800" dirty="0" err="1"/>
              <a:t>aktif</a:t>
            </a:r>
            <a:r>
              <a:rPr lang="en-GB" sz="2800" dirty="0"/>
              <a:t> (</a:t>
            </a:r>
            <a:r>
              <a:rPr lang="en-GB" sz="2800" dirty="0" err="1"/>
              <a:t>tempat</a:t>
            </a:r>
            <a:r>
              <a:rPr lang="en-GB" sz="2800" dirty="0"/>
              <a:t> </a:t>
            </a:r>
            <a:r>
              <a:rPr lang="en-GB" sz="2800" dirty="0" err="1"/>
              <a:t>curhat</a:t>
            </a:r>
            <a:r>
              <a:rPr lang="en-GB" sz="2800" dirty="0"/>
              <a:t>)</a:t>
            </a:r>
          </a:p>
          <a:p>
            <a:pPr>
              <a:buAutoNum type="arabicPeriod"/>
            </a:pPr>
            <a:r>
              <a:rPr lang="en-GB" sz="2800" dirty="0" err="1"/>
              <a:t>Normalisasi</a:t>
            </a:r>
            <a:r>
              <a:rPr lang="en-GB" sz="2800" dirty="0"/>
              <a:t> </a:t>
            </a:r>
            <a:r>
              <a:rPr lang="en-GB" sz="2800" dirty="0" err="1"/>
              <a:t>bukan</a:t>
            </a:r>
            <a:r>
              <a:rPr lang="en-GB" sz="2800" dirty="0"/>
              <a:t> </a:t>
            </a:r>
            <a:r>
              <a:rPr lang="en-GB" sz="2800" dirty="0" err="1"/>
              <a:t>meminimalkan</a:t>
            </a:r>
            <a:r>
              <a:rPr lang="en-GB" sz="2800" dirty="0"/>
              <a:t> </a:t>
            </a:r>
            <a:r>
              <a:rPr lang="en-GB" sz="2800" dirty="0" err="1"/>
              <a:t>masalah</a:t>
            </a:r>
            <a:r>
              <a:rPr lang="en-GB" sz="2800" dirty="0"/>
              <a:t> yang </a:t>
            </a:r>
            <a:r>
              <a:rPr lang="en-GB" sz="2800" dirty="0" err="1"/>
              <a:t>dihadapi</a:t>
            </a:r>
            <a:endParaRPr lang="en-GB" sz="2800" dirty="0"/>
          </a:p>
          <a:p>
            <a:pPr>
              <a:buAutoNum type="arabicPeriod"/>
            </a:pPr>
            <a:r>
              <a:rPr lang="en-GB" sz="2800" dirty="0" err="1"/>
              <a:t>Penyesuaian</a:t>
            </a:r>
            <a:r>
              <a:rPr lang="en-GB" sz="2800" dirty="0"/>
              <a:t> </a:t>
            </a:r>
            <a:r>
              <a:rPr lang="en-GB" sz="2800" dirty="0" err="1"/>
              <a:t>atas</a:t>
            </a:r>
            <a:r>
              <a:rPr lang="en-GB" sz="2800" dirty="0"/>
              <a:t> </a:t>
            </a:r>
            <a:r>
              <a:rPr lang="en-GB" sz="2800" dirty="0" err="1"/>
              <a:t>perubahan</a:t>
            </a:r>
            <a:r>
              <a:rPr lang="en-GB" sz="2800" dirty="0"/>
              <a:t> </a:t>
            </a:r>
            <a:r>
              <a:rPr lang="en-GB" sz="2800" dirty="0" err="1"/>
              <a:t>secara</a:t>
            </a:r>
            <a:r>
              <a:rPr lang="en-GB" sz="2800" dirty="0"/>
              <a:t> holistic (ASKEP)</a:t>
            </a:r>
          </a:p>
          <a:p>
            <a:pPr>
              <a:buAutoNum type="arabicPeriod"/>
            </a:pPr>
            <a:r>
              <a:rPr lang="en-GB" sz="2800" dirty="0" err="1"/>
              <a:t>Dukungan</a:t>
            </a:r>
            <a:r>
              <a:rPr lang="en-GB" sz="2800" dirty="0"/>
              <a:t> </a:t>
            </a:r>
            <a:r>
              <a:rPr lang="en-GB" sz="2800" dirty="0" err="1"/>
              <a:t>sosial</a:t>
            </a:r>
            <a:r>
              <a:rPr lang="en-GB" sz="2800" dirty="0"/>
              <a:t> (Self Help Group)</a:t>
            </a:r>
          </a:p>
          <a:p>
            <a:pPr>
              <a:buAutoNum type="arabicPeriod"/>
            </a:pPr>
            <a:endParaRPr lang="en-GB" dirty="0"/>
          </a:p>
          <a:p>
            <a:pPr>
              <a:buAutoNum type="arabicPeriod"/>
            </a:pPr>
            <a:endParaRPr lang="en-GB" dirty="0"/>
          </a:p>
          <a:p>
            <a:pPr>
              <a:buAutoNum type="arabicPeriod"/>
            </a:pPr>
            <a:endParaRPr lang="en-GB" dirty="0"/>
          </a:p>
          <a:p>
            <a:pPr>
              <a:buAutoNum type="arabicPeriod"/>
            </a:pPr>
            <a:endParaRPr lang="en-GB" dirty="0"/>
          </a:p>
        </p:txBody>
      </p:sp>
      <p:pic>
        <p:nvPicPr>
          <p:cNvPr id="4" name="Picture 3">
            <a:extLst>
              <a:ext uri="{FF2B5EF4-FFF2-40B4-BE49-F238E27FC236}">
                <a16:creationId xmlns:a16="http://schemas.microsoft.com/office/drawing/2014/main" id="{431E761C-52C6-45BC-AAD1-4FC5FED3B26C}"/>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 y="0"/>
            <a:ext cx="1260141" cy="2520280"/>
          </a:xfrm>
          <a:prstGeom prst="rect">
            <a:avLst/>
          </a:prstGeom>
        </p:spPr>
      </p:pic>
    </p:spTree>
    <p:extLst>
      <p:ext uri="{BB962C8B-B14F-4D97-AF65-F5344CB8AC3E}">
        <p14:creationId xmlns:p14="http://schemas.microsoft.com/office/powerpoint/2010/main" val="2996416910"/>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a:extLst>
              <a:ext uri="{FF2B5EF4-FFF2-40B4-BE49-F238E27FC236}">
                <a16:creationId xmlns:a16="http://schemas.microsoft.com/office/drawing/2014/main" id="{C50C8603-C0B9-47AA-8ABA-7D24EC3CD657}"/>
              </a:ext>
            </a:extLst>
          </p:cNvPr>
          <p:cNvPicPr>
            <a:picLocks noGrp="1" noChangeAspect="1"/>
          </p:cNvPicPr>
          <p:nvPr>
            <p:ph idx="1"/>
          </p:nvPr>
        </p:nvPicPr>
        <p:blipFill rotWithShape="1">
          <a:blip r:embed="rId2"/>
          <a:srcRect l="24793" t="13701" r="27143" b="19924"/>
          <a:stretch/>
        </p:blipFill>
        <p:spPr>
          <a:xfrm>
            <a:off x="1032387" y="0"/>
            <a:ext cx="11134330" cy="6277434"/>
          </a:xfrm>
          <a:prstGeom prst="rect">
            <a:avLst/>
          </a:prstGeom>
        </p:spPr>
      </p:pic>
      <p:sp>
        <p:nvSpPr>
          <p:cNvPr id="5" name="Rectangle 4">
            <a:extLst>
              <a:ext uri="{FF2B5EF4-FFF2-40B4-BE49-F238E27FC236}">
                <a16:creationId xmlns:a16="http://schemas.microsoft.com/office/drawing/2014/main" id="{9F371237-5E7F-40E1-A85C-79211E2F10D5}"/>
              </a:ext>
            </a:extLst>
          </p:cNvPr>
          <p:cNvSpPr/>
          <p:nvPr/>
        </p:nvSpPr>
        <p:spPr>
          <a:xfrm>
            <a:off x="474134" y="6386049"/>
            <a:ext cx="11275180" cy="369332"/>
          </a:xfrm>
          <a:prstGeom prst="rect">
            <a:avLst/>
          </a:prstGeom>
        </p:spPr>
        <p:style>
          <a:lnRef idx="2">
            <a:schemeClr val="accent3"/>
          </a:lnRef>
          <a:fillRef idx="1">
            <a:schemeClr val="lt1"/>
          </a:fillRef>
          <a:effectRef idx="0">
            <a:schemeClr val="accent3"/>
          </a:effectRef>
          <a:fontRef idx="minor">
            <a:schemeClr val="dk1"/>
          </a:fontRef>
        </p:style>
        <p:txBody>
          <a:bodyPr wrap="square">
            <a:spAutoFit/>
          </a:bodyPr>
          <a:lstStyle/>
          <a:p>
            <a:pPr algn="ctr"/>
            <a:r>
              <a:rPr lang="en-GB" dirty="0"/>
              <a:t>https://www.nice.org.uk/media/default/sharedlearning/531_strokepsychologicalsupportfinal.pdf</a:t>
            </a:r>
          </a:p>
        </p:txBody>
      </p:sp>
      <p:pic>
        <p:nvPicPr>
          <p:cNvPr id="6" name="Picture 5">
            <a:extLst>
              <a:ext uri="{FF2B5EF4-FFF2-40B4-BE49-F238E27FC236}">
                <a16:creationId xmlns:a16="http://schemas.microsoft.com/office/drawing/2014/main" id="{00672C11-5ADA-4937-94BC-30DDBED11E6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 y="0"/>
            <a:ext cx="1032386" cy="2520280"/>
          </a:xfrm>
          <a:prstGeom prst="rect">
            <a:avLst/>
          </a:prstGeom>
        </p:spPr>
      </p:pic>
    </p:spTree>
    <p:extLst>
      <p:ext uri="{BB962C8B-B14F-4D97-AF65-F5344CB8AC3E}">
        <p14:creationId xmlns:p14="http://schemas.microsoft.com/office/powerpoint/2010/main" val="3372650571"/>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0EB15D-E3A6-41F5-9BAD-4DFCCCC65452}"/>
              </a:ext>
            </a:extLst>
          </p:cNvPr>
          <p:cNvSpPr>
            <a:spLocks noGrp="1"/>
          </p:cNvSpPr>
          <p:nvPr>
            <p:ph type="title"/>
          </p:nvPr>
        </p:nvSpPr>
        <p:spPr>
          <a:xfrm>
            <a:off x="1773164" y="123373"/>
            <a:ext cx="9250439" cy="1335313"/>
          </a:xfrm>
        </p:spPr>
        <p:style>
          <a:lnRef idx="2">
            <a:schemeClr val="dk1"/>
          </a:lnRef>
          <a:fillRef idx="1">
            <a:schemeClr val="lt1"/>
          </a:fillRef>
          <a:effectRef idx="0">
            <a:schemeClr val="dk1"/>
          </a:effectRef>
          <a:fontRef idx="minor">
            <a:schemeClr val="dk1"/>
          </a:fontRef>
        </p:style>
        <p:txBody>
          <a:bodyPr>
            <a:noAutofit/>
          </a:bodyPr>
          <a:lstStyle/>
          <a:p>
            <a:pPr algn="ctr"/>
            <a:r>
              <a:rPr lang="en-GB" sz="4400" b="1" dirty="0"/>
              <a:t>ASUHAN MEDIK DAN KEPERAWATAN</a:t>
            </a:r>
            <a:br>
              <a:rPr lang="en-GB" sz="4400" b="1" dirty="0"/>
            </a:br>
            <a:r>
              <a:rPr lang="en-GB" sz="4400" b="1" dirty="0"/>
              <a:t>STOKE LEVEL 2</a:t>
            </a:r>
          </a:p>
        </p:txBody>
      </p:sp>
      <p:sp>
        <p:nvSpPr>
          <p:cNvPr id="3" name="Content Placeholder 2">
            <a:extLst>
              <a:ext uri="{FF2B5EF4-FFF2-40B4-BE49-F238E27FC236}">
                <a16:creationId xmlns:a16="http://schemas.microsoft.com/office/drawing/2014/main" id="{4611BEF8-5512-45D6-8339-C460A3A18AEC}"/>
              </a:ext>
            </a:extLst>
          </p:cNvPr>
          <p:cNvSpPr>
            <a:spLocks noGrp="1"/>
          </p:cNvSpPr>
          <p:nvPr>
            <p:ph idx="1"/>
          </p:nvPr>
        </p:nvSpPr>
        <p:spPr>
          <a:xfrm>
            <a:off x="1393369" y="2082802"/>
            <a:ext cx="10319660" cy="4477658"/>
          </a:xfrm>
        </p:spPr>
        <p:style>
          <a:lnRef idx="2">
            <a:schemeClr val="accent2"/>
          </a:lnRef>
          <a:fillRef idx="1">
            <a:schemeClr val="lt1"/>
          </a:fillRef>
          <a:effectRef idx="0">
            <a:schemeClr val="accent2"/>
          </a:effectRef>
          <a:fontRef idx="minor">
            <a:schemeClr val="dk1"/>
          </a:fontRef>
        </p:style>
        <p:txBody>
          <a:bodyPr>
            <a:normAutofit fontScale="92500"/>
          </a:bodyPr>
          <a:lstStyle/>
          <a:p>
            <a:pPr>
              <a:buAutoNum type="arabicPeriod"/>
            </a:pPr>
            <a:r>
              <a:rPr lang="en-GB" sz="3200" b="1" dirty="0"/>
              <a:t>Tim </a:t>
            </a:r>
            <a:r>
              <a:rPr lang="en-GB" sz="3200" b="1" dirty="0" err="1"/>
              <a:t>Multidisiplin</a:t>
            </a:r>
            <a:r>
              <a:rPr lang="en-GB" sz="3200" b="1" dirty="0"/>
              <a:t> </a:t>
            </a:r>
            <a:r>
              <a:rPr lang="en-GB" sz="3200" b="1" dirty="0" err="1"/>
              <a:t>mengintegrasikan</a:t>
            </a:r>
            <a:r>
              <a:rPr lang="en-GB" sz="3200" b="1" dirty="0"/>
              <a:t> </a:t>
            </a:r>
            <a:r>
              <a:rPr lang="en-GB" sz="3200" b="1" dirty="0" err="1"/>
              <a:t>tindakan</a:t>
            </a:r>
            <a:r>
              <a:rPr lang="en-GB" sz="3200" b="1" dirty="0"/>
              <a:t> </a:t>
            </a:r>
            <a:r>
              <a:rPr lang="en-GB" sz="3200" b="1" dirty="0" err="1"/>
              <a:t>psikososial</a:t>
            </a:r>
            <a:endParaRPr lang="en-GB" sz="3200" b="1" dirty="0"/>
          </a:p>
          <a:p>
            <a:pPr>
              <a:buAutoNum type="arabicPeriod"/>
            </a:pPr>
            <a:r>
              <a:rPr lang="en-GB" sz="3200" b="1" dirty="0" err="1"/>
              <a:t>Tindakan</a:t>
            </a:r>
            <a:r>
              <a:rPr lang="en-GB" sz="3200" b="1" dirty="0"/>
              <a:t> </a:t>
            </a:r>
            <a:r>
              <a:rPr lang="en-GB" sz="3200" b="1" dirty="0" err="1"/>
              <a:t>psikologis</a:t>
            </a:r>
            <a:r>
              <a:rPr lang="en-GB" sz="3200" b="1" dirty="0"/>
              <a:t> </a:t>
            </a:r>
            <a:r>
              <a:rPr lang="en-GB" sz="3200" b="1" dirty="0" err="1"/>
              <a:t>singkat</a:t>
            </a:r>
            <a:endParaRPr lang="en-GB" sz="3200" b="1" dirty="0"/>
          </a:p>
          <a:p>
            <a:pPr>
              <a:buAutoNum type="arabicPeriod"/>
            </a:pPr>
            <a:r>
              <a:rPr lang="en-GB" sz="3200" b="1" dirty="0" err="1"/>
              <a:t>Tindakan</a:t>
            </a:r>
            <a:r>
              <a:rPr lang="en-GB" sz="3200" b="1" dirty="0"/>
              <a:t> </a:t>
            </a:r>
            <a:r>
              <a:rPr lang="en-GB" sz="3200" b="1" dirty="0" err="1"/>
              <a:t>penyesuaian</a:t>
            </a:r>
            <a:r>
              <a:rPr lang="en-GB" sz="3200" b="1" dirty="0"/>
              <a:t> </a:t>
            </a:r>
            <a:r>
              <a:rPr lang="en-GB" sz="3200" b="1" dirty="0" err="1"/>
              <a:t>terkait</a:t>
            </a:r>
            <a:r>
              <a:rPr lang="en-GB" sz="3200" b="1" dirty="0"/>
              <a:t> </a:t>
            </a:r>
            <a:r>
              <a:rPr lang="en-GB" sz="3200" b="1" dirty="0" err="1"/>
              <a:t>perubahan</a:t>
            </a:r>
            <a:r>
              <a:rPr lang="en-GB" sz="3200" b="1" dirty="0"/>
              <a:t> yang </a:t>
            </a:r>
            <a:r>
              <a:rPr lang="en-GB" sz="3200" b="1" dirty="0" err="1"/>
              <a:t>terjadi</a:t>
            </a:r>
            <a:endParaRPr lang="en-GB" sz="3200" b="1" dirty="0"/>
          </a:p>
          <a:p>
            <a:pPr>
              <a:buAutoNum type="arabicPeriod"/>
            </a:pPr>
            <a:r>
              <a:rPr lang="en-GB" sz="3200" b="1" dirty="0" err="1"/>
              <a:t>Penyelesaian</a:t>
            </a:r>
            <a:r>
              <a:rPr lang="en-GB" sz="3200" b="1" dirty="0"/>
              <a:t> </a:t>
            </a:r>
            <a:r>
              <a:rPr lang="en-GB" sz="3200" b="1" dirty="0" err="1"/>
              <a:t>masalah</a:t>
            </a:r>
            <a:r>
              <a:rPr lang="en-GB" sz="3200" b="1" dirty="0"/>
              <a:t> yang </a:t>
            </a:r>
            <a:r>
              <a:rPr lang="en-GB" sz="3200" b="1" dirty="0" err="1"/>
              <a:t>tejadi</a:t>
            </a:r>
            <a:endParaRPr lang="en-GB" sz="3200" b="1" dirty="0"/>
          </a:p>
          <a:p>
            <a:pPr>
              <a:buAutoNum type="arabicPeriod"/>
            </a:pPr>
            <a:r>
              <a:rPr lang="en-GB" sz="3200" b="1" dirty="0" err="1"/>
              <a:t>Terapi</a:t>
            </a:r>
            <a:r>
              <a:rPr lang="en-GB" sz="3200" b="1" dirty="0"/>
              <a:t> </a:t>
            </a:r>
            <a:r>
              <a:rPr lang="en-GB" sz="3200" b="1" dirty="0" err="1"/>
              <a:t>supportif</a:t>
            </a:r>
            <a:endParaRPr lang="en-GB" sz="3200" b="1" dirty="0"/>
          </a:p>
          <a:p>
            <a:pPr>
              <a:buAutoNum type="arabicPeriod"/>
            </a:pPr>
            <a:r>
              <a:rPr lang="en-GB" sz="3200" b="1" dirty="0" err="1"/>
              <a:t>Terapi</a:t>
            </a:r>
            <a:r>
              <a:rPr lang="en-GB" sz="3200" b="1" dirty="0"/>
              <a:t> </a:t>
            </a:r>
            <a:r>
              <a:rPr lang="en-GB" sz="3200" b="1" dirty="0" err="1"/>
              <a:t>kelompok</a:t>
            </a:r>
            <a:r>
              <a:rPr lang="en-GB" sz="3200" b="1" dirty="0"/>
              <a:t> </a:t>
            </a:r>
            <a:r>
              <a:rPr lang="en-GB" sz="3200" b="1" dirty="0" err="1"/>
              <a:t>swabantu</a:t>
            </a:r>
            <a:r>
              <a:rPr lang="en-GB" sz="3200" b="1" dirty="0"/>
              <a:t> (Self Help Group Therapy)</a:t>
            </a:r>
          </a:p>
          <a:p>
            <a:pPr>
              <a:buAutoNum type="arabicPeriod"/>
            </a:pPr>
            <a:endParaRPr lang="en-GB" dirty="0"/>
          </a:p>
          <a:p>
            <a:pPr>
              <a:buAutoNum type="arabicPeriod"/>
            </a:pPr>
            <a:endParaRPr lang="en-GB" dirty="0"/>
          </a:p>
          <a:p>
            <a:pPr>
              <a:buAutoNum type="arabicPeriod"/>
            </a:pPr>
            <a:endParaRPr lang="en-GB" dirty="0"/>
          </a:p>
        </p:txBody>
      </p:sp>
      <p:pic>
        <p:nvPicPr>
          <p:cNvPr id="4" name="Picture 3">
            <a:extLst>
              <a:ext uri="{FF2B5EF4-FFF2-40B4-BE49-F238E27FC236}">
                <a16:creationId xmlns:a16="http://schemas.microsoft.com/office/drawing/2014/main" id="{D1C1C1A1-3022-4116-84B1-C24D8909BD20}"/>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 y="0"/>
            <a:ext cx="1260141" cy="2520280"/>
          </a:xfrm>
          <a:prstGeom prst="rect">
            <a:avLst/>
          </a:prstGeom>
        </p:spPr>
      </p:pic>
    </p:spTree>
    <p:extLst>
      <p:ext uri="{BB962C8B-B14F-4D97-AF65-F5344CB8AC3E}">
        <p14:creationId xmlns:p14="http://schemas.microsoft.com/office/powerpoint/2010/main" val="1542247416"/>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a:extLst>
              <a:ext uri="{FF2B5EF4-FFF2-40B4-BE49-F238E27FC236}">
                <a16:creationId xmlns:a16="http://schemas.microsoft.com/office/drawing/2014/main" id="{0060ED50-AD9F-488B-AF79-AEC95F72343B}"/>
              </a:ext>
            </a:extLst>
          </p:cNvPr>
          <p:cNvPicPr>
            <a:picLocks noGrp="1" noChangeAspect="1"/>
          </p:cNvPicPr>
          <p:nvPr>
            <p:ph idx="1"/>
          </p:nvPr>
        </p:nvPicPr>
        <p:blipFill rotWithShape="1">
          <a:blip r:embed="rId2"/>
          <a:srcRect l="25845" t="12206" r="25250" b="26281"/>
          <a:stretch/>
        </p:blipFill>
        <p:spPr>
          <a:xfrm>
            <a:off x="1260986" y="88490"/>
            <a:ext cx="10899527" cy="6355970"/>
          </a:xfrm>
          <a:prstGeom prst="rect">
            <a:avLst/>
          </a:prstGeom>
        </p:spPr>
      </p:pic>
      <p:sp>
        <p:nvSpPr>
          <p:cNvPr id="5" name="Rectangle 4">
            <a:extLst>
              <a:ext uri="{FF2B5EF4-FFF2-40B4-BE49-F238E27FC236}">
                <a16:creationId xmlns:a16="http://schemas.microsoft.com/office/drawing/2014/main" id="{ECD07BF0-267B-44C3-AE7C-5C0968932823}"/>
              </a:ext>
            </a:extLst>
          </p:cNvPr>
          <p:cNvSpPr/>
          <p:nvPr/>
        </p:nvSpPr>
        <p:spPr>
          <a:xfrm>
            <a:off x="474138" y="6480390"/>
            <a:ext cx="11275180" cy="369332"/>
          </a:xfrm>
          <a:prstGeom prst="rect">
            <a:avLst/>
          </a:prstGeom>
        </p:spPr>
        <p:style>
          <a:lnRef idx="2">
            <a:schemeClr val="accent3"/>
          </a:lnRef>
          <a:fillRef idx="1">
            <a:schemeClr val="lt1"/>
          </a:fillRef>
          <a:effectRef idx="0">
            <a:schemeClr val="accent3"/>
          </a:effectRef>
          <a:fontRef idx="minor">
            <a:schemeClr val="dk1"/>
          </a:fontRef>
        </p:style>
        <p:txBody>
          <a:bodyPr wrap="square">
            <a:spAutoFit/>
          </a:bodyPr>
          <a:lstStyle/>
          <a:p>
            <a:pPr algn="ctr"/>
            <a:r>
              <a:rPr lang="en-GB" dirty="0"/>
              <a:t>https://www.nice.org.uk/media/default/sharedlearning/531_strokepsychologicalsupportfinal.pdf</a:t>
            </a:r>
          </a:p>
        </p:txBody>
      </p:sp>
      <p:pic>
        <p:nvPicPr>
          <p:cNvPr id="6" name="Picture 5">
            <a:extLst>
              <a:ext uri="{FF2B5EF4-FFF2-40B4-BE49-F238E27FC236}">
                <a16:creationId xmlns:a16="http://schemas.microsoft.com/office/drawing/2014/main" id="{B77504C0-387B-4CB0-8FF4-BB6F5247684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 y="0"/>
            <a:ext cx="1157747" cy="2520280"/>
          </a:xfrm>
          <a:prstGeom prst="rect">
            <a:avLst/>
          </a:prstGeom>
        </p:spPr>
      </p:pic>
    </p:spTree>
    <p:extLst>
      <p:ext uri="{BB962C8B-B14F-4D97-AF65-F5344CB8AC3E}">
        <p14:creationId xmlns:p14="http://schemas.microsoft.com/office/powerpoint/2010/main" val="3480542750"/>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04E0A4-086D-4226-B3F6-C5C2C68B645D}"/>
              </a:ext>
            </a:extLst>
          </p:cNvPr>
          <p:cNvSpPr>
            <a:spLocks noGrp="1"/>
          </p:cNvSpPr>
          <p:nvPr>
            <p:ph type="title"/>
          </p:nvPr>
        </p:nvSpPr>
        <p:spPr>
          <a:xfrm>
            <a:off x="2027159" y="224972"/>
            <a:ext cx="8596668" cy="1320800"/>
          </a:xfrm>
        </p:spPr>
        <p:style>
          <a:lnRef idx="2">
            <a:schemeClr val="dk1"/>
          </a:lnRef>
          <a:fillRef idx="1">
            <a:schemeClr val="lt1"/>
          </a:fillRef>
          <a:effectRef idx="0">
            <a:schemeClr val="dk1"/>
          </a:effectRef>
          <a:fontRef idx="minor">
            <a:schemeClr val="dk1"/>
          </a:fontRef>
        </p:style>
        <p:txBody>
          <a:bodyPr>
            <a:normAutofit/>
          </a:bodyPr>
          <a:lstStyle/>
          <a:p>
            <a:pPr algn="ctr"/>
            <a:r>
              <a:rPr lang="en-GB" sz="4000" b="1" dirty="0"/>
              <a:t>ASUHAN MEDIK DAN KEPERAWATAN</a:t>
            </a:r>
            <a:br>
              <a:rPr lang="en-GB" sz="4000" b="1" dirty="0"/>
            </a:br>
            <a:r>
              <a:rPr lang="en-GB" sz="4000" b="1" dirty="0"/>
              <a:t>STOKE LEVEL 3</a:t>
            </a:r>
            <a:endParaRPr lang="en-GB" sz="4000" dirty="0"/>
          </a:p>
        </p:txBody>
      </p:sp>
      <p:sp>
        <p:nvSpPr>
          <p:cNvPr id="3" name="Content Placeholder 2">
            <a:extLst>
              <a:ext uri="{FF2B5EF4-FFF2-40B4-BE49-F238E27FC236}">
                <a16:creationId xmlns:a16="http://schemas.microsoft.com/office/drawing/2014/main" id="{6293E39D-5912-42EF-972D-988BCF07CC6F}"/>
              </a:ext>
            </a:extLst>
          </p:cNvPr>
          <p:cNvSpPr>
            <a:spLocks noGrp="1"/>
          </p:cNvSpPr>
          <p:nvPr>
            <p:ph idx="1"/>
          </p:nvPr>
        </p:nvSpPr>
        <p:spPr>
          <a:xfrm>
            <a:off x="1533675" y="2111828"/>
            <a:ext cx="9838267" cy="3780972"/>
          </a:xfrm>
        </p:spPr>
        <p:style>
          <a:lnRef idx="2">
            <a:schemeClr val="accent2"/>
          </a:lnRef>
          <a:fillRef idx="1">
            <a:schemeClr val="lt1"/>
          </a:fillRef>
          <a:effectRef idx="0">
            <a:schemeClr val="accent2"/>
          </a:effectRef>
          <a:fontRef idx="minor">
            <a:schemeClr val="dk1"/>
          </a:fontRef>
        </p:style>
        <p:txBody>
          <a:bodyPr>
            <a:normAutofit/>
          </a:bodyPr>
          <a:lstStyle/>
          <a:p>
            <a:r>
              <a:rPr lang="en-GB" sz="3600" dirty="0" err="1"/>
              <a:t>Jalur</a:t>
            </a:r>
            <a:r>
              <a:rPr lang="en-GB" sz="3600" dirty="0"/>
              <a:t> </a:t>
            </a:r>
            <a:r>
              <a:rPr lang="en-GB" sz="3600" dirty="0" err="1"/>
              <a:t>Rujukan</a:t>
            </a:r>
            <a:r>
              <a:rPr lang="en-GB" sz="3600" dirty="0"/>
              <a:t> yang </a:t>
            </a:r>
            <a:r>
              <a:rPr lang="en-GB" sz="3600" dirty="0" err="1"/>
              <a:t>jelas</a:t>
            </a:r>
            <a:r>
              <a:rPr lang="en-GB" sz="3600" dirty="0"/>
              <a:t> </a:t>
            </a:r>
            <a:r>
              <a:rPr lang="en-GB" sz="3600" dirty="0" err="1"/>
              <a:t>untuk</a:t>
            </a:r>
            <a:r>
              <a:rPr lang="en-GB" sz="3600" dirty="0"/>
              <a:t> </a:t>
            </a:r>
            <a:r>
              <a:rPr lang="en-GB" sz="3600" dirty="0" err="1"/>
              <a:t>kesehatan</a:t>
            </a:r>
            <a:r>
              <a:rPr lang="en-GB" sz="3600" dirty="0"/>
              <a:t> </a:t>
            </a:r>
            <a:r>
              <a:rPr lang="en-GB" sz="3600" dirty="0" err="1"/>
              <a:t>jiwa</a:t>
            </a:r>
            <a:endParaRPr lang="en-GB" sz="3600" dirty="0"/>
          </a:p>
          <a:p>
            <a:pPr lvl="1"/>
            <a:r>
              <a:rPr lang="en-GB" sz="3200" dirty="0" err="1"/>
              <a:t>Penatalaksanaan</a:t>
            </a:r>
            <a:r>
              <a:rPr lang="en-GB" sz="3200" dirty="0"/>
              <a:t> </a:t>
            </a:r>
            <a:r>
              <a:rPr lang="en-GB" sz="3200" dirty="0" err="1"/>
              <a:t>Ansietas</a:t>
            </a:r>
            <a:r>
              <a:rPr lang="en-GB" sz="3200" dirty="0"/>
              <a:t> </a:t>
            </a:r>
            <a:r>
              <a:rPr lang="en-GB" sz="3200" dirty="0" err="1"/>
              <a:t>dan</a:t>
            </a:r>
            <a:r>
              <a:rPr lang="en-GB" sz="3200" dirty="0"/>
              <a:t> </a:t>
            </a:r>
            <a:r>
              <a:rPr lang="en-GB" sz="3200" dirty="0" err="1"/>
              <a:t>Depresi</a:t>
            </a:r>
            <a:endParaRPr lang="en-GB" sz="3200" dirty="0"/>
          </a:p>
          <a:p>
            <a:pPr lvl="1"/>
            <a:r>
              <a:rPr lang="en-GB" sz="3200" dirty="0" err="1"/>
              <a:t>Pencegahan</a:t>
            </a:r>
            <a:r>
              <a:rPr lang="en-GB" sz="3200" dirty="0"/>
              <a:t> </a:t>
            </a:r>
            <a:r>
              <a:rPr lang="en-GB" sz="3200" dirty="0" err="1"/>
              <a:t>Bunuh</a:t>
            </a:r>
            <a:r>
              <a:rPr lang="en-GB" sz="3200" dirty="0"/>
              <a:t> </a:t>
            </a:r>
            <a:r>
              <a:rPr lang="en-GB" sz="3200" dirty="0" err="1"/>
              <a:t>Diri</a:t>
            </a:r>
            <a:endParaRPr lang="en-GB" sz="3200" dirty="0"/>
          </a:p>
          <a:p>
            <a:r>
              <a:rPr lang="en-GB" sz="3600" dirty="0" err="1"/>
              <a:t>Kerjasama</a:t>
            </a:r>
            <a:r>
              <a:rPr lang="en-GB" sz="3600" dirty="0"/>
              <a:t> Tim Stroke </a:t>
            </a:r>
            <a:r>
              <a:rPr lang="en-GB" sz="3600" dirty="0" err="1"/>
              <a:t>dan</a:t>
            </a:r>
            <a:r>
              <a:rPr lang="en-GB" sz="3600" dirty="0"/>
              <a:t> Tim </a:t>
            </a:r>
            <a:r>
              <a:rPr lang="en-GB" sz="3600" dirty="0" err="1"/>
              <a:t>Kesehatan</a:t>
            </a:r>
            <a:r>
              <a:rPr lang="en-GB" sz="3600" dirty="0"/>
              <a:t> Jiwa</a:t>
            </a:r>
          </a:p>
        </p:txBody>
      </p:sp>
      <p:pic>
        <p:nvPicPr>
          <p:cNvPr id="4" name="Picture 3">
            <a:extLst>
              <a:ext uri="{FF2B5EF4-FFF2-40B4-BE49-F238E27FC236}">
                <a16:creationId xmlns:a16="http://schemas.microsoft.com/office/drawing/2014/main" id="{609BEC08-0A0F-460A-B4F8-F2138E8FF20C}"/>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 y="0"/>
            <a:ext cx="1260141" cy="2520280"/>
          </a:xfrm>
          <a:prstGeom prst="rect">
            <a:avLst/>
          </a:prstGeom>
        </p:spPr>
      </p:pic>
    </p:spTree>
    <p:extLst>
      <p:ext uri="{BB962C8B-B14F-4D97-AF65-F5344CB8AC3E}">
        <p14:creationId xmlns:p14="http://schemas.microsoft.com/office/powerpoint/2010/main" val="1204387505"/>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a:extLst>
              <a:ext uri="{FF2B5EF4-FFF2-40B4-BE49-F238E27FC236}">
                <a16:creationId xmlns:a16="http://schemas.microsoft.com/office/drawing/2014/main" id="{C118AC00-32A8-4C70-A14F-1232854FF8F5}"/>
              </a:ext>
            </a:extLst>
          </p:cNvPr>
          <p:cNvPicPr>
            <a:picLocks noGrp="1" noChangeAspect="1"/>
          </p:cNvPicPr>
          <p:nvPr>
            <p:ph idx="1"/>
          </p:nvPr>
        </p:nvPicPr>
        <p:blipFill rotWithShape="1">
          <a:blip r:embed="rId2"/>
          <a:srcRect l="34995" t="23238" r="35873" b="15062"/>
          <a:stretch/>
        </p:blipFill>
        <p:spPr>
          <a:xfrm>
            <a:off x="0" y="-43538"/>
            <a:ext cx="12192000" cy="6567714"/>
          </a:xfrm>
          <a:prstGeom prst="rect">
            <a:avLst/>
          </a:prstGeom>
        </p:spPr>
      </p:pic>
      <p:sp>
        <p:nvSpPr>
          <p:cNvPr id="5" name="Rectangle 4">
            <a:extLst>
              <a:ext uri="{FF2B5EF4-FFF2-40B4-BE49-F238E27FC236}">
                <a16:creationId xmlns:a16="http://schemas.microsoft.com/office/drawing/2014/main" id="{B0E1895B-D7D1-42B3-BEC3-44F15567D7D1}"/>
              </a:ext>
            </a:extLst>
          </p:cNvPr>
          <p:cNvSpPr/>
          <p:nvPr/>
        </p:nvSpPr>
        <p:spPr>
          <a:xfrm>
            <a:off x="452364" y="6480387"/>
            <a:ext cx="11275180" cy="369332"/>
          </a:xfrm>
          <a:prstGeom prst="rect">
            <a:avLst/>
          </a:prstGeom>
        </p:spPr>
        <p:style>
          <a:lnRef idx="2">
            <a:schemeClr val="accent3"/>
          </a:lnRef>
          <a:fillRef idx="1">
            <a:schemeClr val="lt1"/>
          </a:fillRef>
          <a:effectRef idx="0">
            <a:schemeClr val="accent3"/>
          </a:effectRef>
          <a:fontRef idx="minor">
            <a:schemeClr val="dk1"/>
          </a:fontRef>
        </p:style>
        <p:txBody>
          <a:bodyPr wrap="square">
            <a:spAutoFit/>
          </a:bodyPr>
          <a:lstStyle/>
          <a:p>
            <a:pPr algn="ctr"/>
            <a:r>
              <a:rPr lang="en-GB" dirty="0"/>
              <a:t>https://www.nice.org.uk/media/default/sharedlearning/531_strokepsychologicalsupportfinal.pdf</a:t>
            </a:r>
          </a:p>
        </p:txBody>
      </p:sp>
      <p:pic>
        <p:nvPicPr>
          <p:cNvPr id="6" name="Picture 5">
            <a:extLst>
              <a:ext uri="{FF2B5EF4-FFF2-40B4-BE49-F238E27FC236}">
                <a16:creationId xmlns:a16="http://schemas.microsoft.com/office/drawing/2014/main" id="{75CB868F-DAF9-4A75-BACE-1AA3BAD147F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 y="-21771"/>
            <a:ext cx="805542" cy="1654629"/>
          </a:xfrm>
          <a:prstGeom prst="rect">
            <a:avLst/>
          </a:prstGeom>
        </p:spPr>
      </p:pic>
    </p:spTree>
    <p:extLst>
      <p:ext uri="{BB962C8B-B14F-4D97-AF65-F5344CB8AC3E}">
        <p14:creationId xmlns:p14="http://schemas.microsoft.com/office/powerpoint/2010/main" val="445786582"/>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588334-8DEA-4964-9FB3-3DADDE610C19}"/>
              </a:ext>
            </a:extLst>
          </p:cNvPr>
          <p:cNvSpPr>
            <a:spLocks noGrp="1"/>
          </p:cNvSpPr>
          <p:nvPr>
            <p:ph type="title"/>
          </p:nvPr>
        </p:nvSpPr>
        <p:spPr>
          <a:xfrm>
            <a:off x="1947332" y="609600"/>
            <a:ext cx="8596668" cy="965200"/>
          </a:xfrm>
        </p:spPr>
        <p:style>
          <a:lnRef idx="2">
            <a:schemeClr val="dk1"/>
          </a:lnRef>
          <a:fillRef idx="1">
            <a:schemeClr val="lt1"/>
          </a:fillRef>
          <a:effectRef idx="0">
            <a:schemeClr val="dk1"/>
          </a:effectRef>
          <a:fontRef idx="minor">
            <a:schemeClr val="dk1"/>
          </a:fontRef>
        </p:style>
        <p:txBody>
          <a:bodyPr>
            <a:normAutofit/>
          </a:bodyPr>
          <a:lstStyle/>
          <a:p>
            <a:pPr algn="ctr"/>
            <a:r>
              <a:rPr lang="en-GB" sz="4800" b="1" dirty="0">
                <a:solidFill>
                  <a:schemeClr val="tx1">
                    <a:lumMod val="95000"/>
                    <a:lumOff val="5000"/>
                  </a:schemeClr>
                </a:solidFill>
              </a:rPr>
              <a:t>PENGKAJIAN</a:t>
            </a:r>
          </a:p>
        </p:txBody>
      </p:sp>
      <p:sp>
        <p:nvSpPr>
          <p:cNvPr id="3" name="Content Placeholder 2">
            <a:extLst>
              <a:ext uri="{FF2B5EF4-FFF2-40B4-BE49-F238E27FC236}">
                <a16:creationId xmlns:a16="http://schemas.microsoft.com/office/drawing/2014/main" id="{C391EDB2-5C08-4C32-AA74-47725E45328D}"/>
              </a:ext>
            </a:extLst>
          </p:cNvPr>
          <p:cNvSpPr>
            <a:spLocks noGrp="1"/>
          </p:cNvSpPr>
          <p:nvPr>
            <p:ph idx="1"/>
          </p:nvPr>
        </p:nvSpPr>
        <p:spPr>
          <a:xfrm>
            <a:off x="2070704" y="2160589"/>
            <a:ext cx="8596668" cy="3880773"/>
          </a:xfrm>
        </p:spPr>
        <p:style>
          <a:lnRef idx="2">
            <a:schemeClr val="accent2"/>
          </a:lnRef>
          <a:fillRef idx="1">
            <a:schemeClr val="lt1"/>
          </a:fillRef>
          <a:effectRef idx="0">
            <a:schemeClr val="accent2"/>
          </a:effectRef>
          <a:fontRef idx="minor">
            <a:schemeClr val="dk1"/>
          </a:fontRef>
        </p:style>
        <p:txBody>
          <a:bodyPr/>
          <a:lstStyle/>
          <a:p>
            <a:r>
              <a:rPr lang="en-GB" sz="3600" dirty="0" err="1"/>
              <a:t>Pengkajian</a:t>
            </a:r>
            <a:r>
              <a:rPr lang="en-GB" sz="3600" dirty="0"/>
              <a:t> </a:t>
            </a:r>
            <a:r>
              <a:rPr lang="en-GB" sz="3600" dirty="0" err="1"/>
              <a:t>Perawat</a:t>
            </a:r>
            <a:r>
              <a:rPr lang="en-GB" sz="3600" dirty="0"/>
              <a:t> </a:t>
            </a:r>
            <a:r>
              <a:rPr lang="en-GB" sz="3600" dirty="0" err="1"/>
              <a:t>Ners</a:t>
            </a:r>
            <a:endParaRPr lang="en-GB" sz="3600" dirty="0"/>
          </a:p>
          <a:p>
            <a:r>
              <a:rPr lang="en-GB" sz="3600" dirty="0" err="1"/>
              <a:t>Pengkajian</a:t>
            </a:r>
            <a:r>
              <a:rPr lang="en-GB" sz="3600" dirty="0"/>
              <a:t> </a:t>
            </a:r>
            <a:r>
              <a:rPr lang="en-GB" sz="3600" dirty="0" err="1"/>
              <a:t>Perawat</a:t>
            </a:r>
            <a:r>
              <a:rPr lang="en-GB" sz="3600" dirty="0"/>
              <a:t> </a:t>
            </a:r>
            <a:r>
              <a:rPr lang="en-GB" sz="3600" dirty="0" err="1"/>
              <a:t>Ners</a:t>
            </a:r>
            <a:r>
              <a:rPr lang="en-GB" sz="3600" dirty="0"/>
              <a:t> </a:t>
            </a:r>
            <a:r>
              <a:rPr lang="en-GB" sz="3600" dirty="0" err="1"/>
              <a:t>Spesialis</a:t>
            </a:r>
            <a:endParaRPr lang="en-GB" sz="3600" dirty="0"/>
          </a:p>
          <a:p>
            <a:pPr lvl="1"/>
            <a:r>
              <a:rPr lang="en-GB" sz="3200" dirty="0"/>
              <a:t>Self Report Question</a:t>
            </a:r>
          </a:p>
          <a:p>
            <a:pPr lvl="1"/>
            <a:r>
              <a:rPr lang="en-GB" sz="3200" dirty="0"/>
              <a:t>Hospital Anxiety and Depression </a:t>
            </a:r>
          </a:p>
          <a:p>
            <a:pPr lvl="1"/>
            <a:r>
              <a:rPr lang="en-GB" sz="3200" dirty="0" err="1"/>
              <a:t>Pengkajian</a:t>
            </a:r>
            <a:r>
              <a:rPr lang="en-GB" sz="3200" dirty="0"/>
              <a:t> : </a:t>
            </a:r>
            <a:r>
              <a:rPr lang="en-GB" sz="3200" dirty="0" err="1"/>
              <a:t>Kognitif</a:t>
            </a:r>
            <a:r>
              <a:rPr lang="en-GB" sz="3200" dirty="0"/>
              <a:t>, </a:t>
            </a:r>
            <a:r>
              <a:rPr lang="en-GB" sz="3200" dirty="0" err="1"/>
              <a:t>Afektif</a:t>
            </a:r>
            <a:r>
              <a:rPr lang="en-GB" sz="3200" dirty="0"/>
              <a:t>, </a:t>
            </a:r>
            <a:r>
              <a:rPr lang="en-GB" sz="3200" dirty="0" err="1"/>
              <a:t>Fisiolofis</a:t>
            </a:r>
            <a:r>
              <a:rPr lang="en-GB" sz="3200" dirty="0"/>
              <a:t>, </a:t>
            </a:r>
            <a:r>
              <a:rPr lang="en-GB" sz="3200" dirty="0" err="1"/>
              <a:t>Perilaku</a:t>
            </a:r>
            <a:r>
              <a:rPr lang="en-GB" sz="3200" dirty="0"/>
              <a:t> </a:t>
            </a:r>
            <a:r>
              <a:rPr lang="en-GB" sz="3200" dirty="0" err="1"/>
              <a:t>dan</a:t>
            </a:r>
            <a:r>
              <a:rPr lang="en-GB" sz="3200" dirty="0"/>
              <a:t> </a:t>
            </a:r>
            <a:r>
              <a:rPr lang="en-GB" sz="3200" dirty="0" err="1"/>
              <a:t>Sosial</a:t>
            </a:r>
            <a:endParaRPr lang="en-GB" sz="3200" dirty="0"/>
          </a:p>
          <a:p>
            <a:endParaRPr lang="en-GB" dirty="0"/>
          </a:p>
        </p:txBody>
      </p:sp>
      <p:pic>
        <p:nvPicPr>
          <p:cNvPr id="4" name="Picture 3">
            <a:extLst>
              <a:ext uri="{FF2B5EF4-FFF2-40B4-BE49-F238E27FC236}">
                <a16:creationId xmlns:a16="http://schemas.microsoft.com/office/drawing/2014/main" id="{05094A4C-A776-4268-A084-DF7B031890E7}"/>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 y="0"/>
            <a:ext cx="1260141" cy="2520280"/>
          </a:xfrm>
          <a:prstGeom prst="rect">
            <a:avLst/>
          </a:prstGeom>
        </p:spPr>
      </p:pic>
    </p:spTree>
    <p:extLst>
      <p:ext uri="{BB962C8B-B14F-4D97-AF65-F5344CB8AC3E}">
        <p14:creationId xmlns:p14="http://schemas.microsoft.com/office/powerpoint/2010/main" val="330472253"/>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8A63EB-621E-465B-B3AB-7117436385E6}"/>
              </a:ext>
            </a:extLst>
          </p:cNvPr>
          <p:cNvSpPr>
            <a:spLocks noGrp="1"/>
          </p:cNvSpPr>
          <p:nvPr>
            <p:ph type="title"/>
          </p:nvPr>
        </p:nvSpPr>
        <p:spPr>
          <a:xfrm>
            <a:off x="2194076" y="471714"/>
            <a:ext cx="8596668" cy="1320800"/>
          </a:xfrm>
        </p:spPr>
        <p:style>
          <a:lnRef idx="2">
            <a:schemeClr val="dk1"/>
          </a:lnRef>
          <a:fillRef idx="1">
            <a:schemeClr val="lt1"/>
          </a:fillRef>
          <a:effectRef idx="0">
            <a:schemeClr val="dk1"/>
          </a:effectRef>
          <a:fontRef idx="minor">
            <a:schemeClr val="dk1"/>
          </a:fontRef>
        </p:style>
        <p:txBody>
          <a:bodyPr>
            <a:noAutofit/>
          </a:bodyPr>
          <a:lstStyle/>
          <a:p>
            <a:pPr algn="ctr"/>
            <a:r>
              <a:rPr lang="en-GB" sz="4400" b="1" dirty="0">
                <a:solidFill>
                  <a:schemeClr val="tx1">
                    <a:lumMod val="95000"/>
                    <a:lumOff val="5000"/>
                  </a:schemeClr>
                </a:solidFill>
              </a:rPr>
              <a:t>DIAGNOSIS KEPERAWATAN PSIKOSOSIAL</a:t>
            </a:r>
          </a:p>
        </p:txBody>
      </p:sp>
      <p:sp>
        <p:nvSpPr>
          <p:cNvPr id="3" name="Content Placeholder 2">
            <a:extLst>
              <a:ext uri="{FF2B5EF4-FFF2-40B4-BE49-F238E27FC236}">
                <a16:creationId xmlns:a16="http://schemas.microsoft.com/office/drawing/2014/main" id="{0D6E12A0-1669-453D-BABD-CE0978AD64C0}"/>
              </a:ext>
            </a:extLst>
          </p:cNvPr>
          <p:cNvSpPr>
            <a:spLocks noGrp="1"/>
          </p:cNvSpPr>
          <p:nvPr>
            <p:ph idx="1"/>
          </p:nvPr>
        </p:nvSpPr>
        <p:spPr>
          <a:xfrm>
            <a:off x="2295673" y="2160589"/>
            <a:ext cx="8596668" cy="3880773"/>
          </a:xfrm>
        </p:spPr>
        <p:style>
          <a:lnRef idx="2">
            <a:schemeClr val="accent2"/>
          </a:lnRef>
          <a:fillRef idx="1">
            <a:schemeClr val="lt1"/>
          </a:fillRef>
          <a:effectRef idx="0">
            <a:schemeClr val="accent2"/>
          </a:effectRef>
          <a:fontRef idx="minor">
            <a:schemeClr val="dk1"/>
          </a:fontRef>
        </p:style>
        <p:txBody>
          <a:bodyPr>
            <a:normAutofit/>
          </a:bodyPr>
          <a:lstStyle/>
          <a:p>
            <a:pPr>
              <a:buAutoNum type="arabicPeriod"/>
            </a:pPr>
            <a:r>
              <a:rPr lang="en-GB" sz="3600" dirty="0"/>
              <a:t>ANSIETAS / CEMAS</a:t>
            </a:r>
          </a:p>
          <a:p>
            <a:pPr>
              <a:buAutoNum type="arabicPeriod"/>
            </a:pPr>
            <a:r>
              <a:rPr lang="en-GB" sz="3600" dirty="0"/>
              <a:t>GANGGUAN CITRA TUBUH</a:t>
            </a:r>
          </a:p>
          <a:p>
            <a:pPr>
              <a:buAutoNum type="arabicPeriod"/>
            </a:pPr>
            <a:r>
              <a:rPr lang="en-GB" sz="3600" dirty="0"/>
              <a:t>HARGA DIRI RENDAH SITUASIONAL</a:t>
            </a:r>
          </a:p>
          <a:p>
            <a:pPr>
              <a:buAutoNum type="arabicPeriod"/>
            </a:pPr>
            <a:r>
              <a:rPr lang="en-GB" sz="3600" dirty="0"/>
              <a:t>KETIDAKBERDAYAAN</a:t>
            </a:r>
          </a:p>
          <a:p>
            <a:pPr>
              <a:buAutoNum type="arabicPeriod"/>
            </a:pPr>
            <a:r>
              <a:rPr lang="en-GB" sz="3600" dirty="0"/>
              <a:t>KEPUTUSASAAN</a:t>
            </a:r>
          </a:p>
        </p:txBody>
      </p:sp>
      <p:pic>
        <p:nvPicPr>
          <p:cNvPr id="4" name="Picture 3">
            <a:extLst>
              <a:ext uri="{FF2B5EF4-FFF2-40B4-BE49-F238E27FC236}">
                <a16:creationId xmlns:a16="http://schemas.microsoft.com/office/drawing/2014/main" id="{E239D6CB-FB15-4F5E-A565-916C7537593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 y="0"/>
            <a:ext cx="1260141" cy="2520280"/>
          </a:xfrm>
          <a:prstGeom prst="rect">
            <a:avLst/>
          </a:prstGeom>
        </p:spPr>
      </p:pic>
    </p:spTree>
    <p:extLst>
      <p:ext uri="{BB962C8B-B14F-4D97-AF65-F5344CB8AC3E}">
        <p14:creationId xmlns:p14="http://schemas.microsoft.com/office/powerpoint/2010/main" val="48700506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33601" y="152400"/>
            <a:ext cx="9725131" cy="1371600"/>
          </a:xfrm>
        </p:spPr>
        <p:style>
          <a:lnRef idx="2">
            <a:schemeClr val="accent1"/>
          </a:lnRef>
          <a:fillRef idx="1">
            <a:schemeClr val="lt1"/>
          </a:fillRef>
          <a:effectRef idx="0">
            <a:schemeClr val="accent1"/>
          </a:effectRef>
          <a:fontRef idx="minor">
            <a:schemeClr val="dk1"/>
          </a:fontRef>
        </p:style>
        <p:txBody>
          <a:bodyPr>
            <a:noAutofit/>
          </a:bodyPr>
          <a:lstStyle/>
          <a:p>
            <a:pPr algn="ctr">
              <a:defRPr/>
            </a:pPr>
            <a:r>
              <a:rPr lang="en-US" sz="4800" b="1" dirty="0">
                <a:solidFill>
                  <a:schemeClr val="tx1">
                    <a:lumMod val="95000"/>
                    <a:lumOff val="5000"/>
                  </a:schemeClr>
                </a:solidFill>
              </a:rPr>
              <a:t>MASALAH KESEHATAN JIWA</a:t>
            </a:r>
            <a:br>
              <a:rPr lang="en-US" sz="4800" b="1" dirty="0">
                <a:solidFill>
                  <a:schemeClr val="tx1">
                    <a:lumMod val="95000"/>
                    <a:lumOff val="5000"/>
                  </a:schemeClr>
                </a:solidFill>
              </a:rPr>
            </a:br>
            <a:r>
              <a:rPr lang="en-US" sz="4800" b="1" dirty="0">
                <a:solidFill>
                  <a:schemeClr val="tx1">
                    <a:lumMod val="95000"/>
                    <a:lumOff val="5000"/>
                  </a:schemeClr>
                </a:solidFill>
              </a:rPr>
              <a:t> DI   INDONESIA</a:t>
            </a:r>
          </a:p>
        </p:txBody>
      </p:sp>
      <p:graphicFrame>
        <p:nvGraphicFramePr>
          <p:cNvPr id="4" name="Content Placeholder 3"/>
          <p:cNvGraphicFramePr>
            <a:graphicFrameLocks noGrp="1"/>
          </p:cNvGraphicFramePr>
          <p:nvPr>
            <p:ph idx="1"/>
            <p:extLst/>
          </p:nvPr>
        </p:nvGraphicFramePr>
        <p:xfrm>
          <a:off x="2209800" y="1722088"/>
          <a:ext cx="9601201" cy="4953756"/>
        </p:xfrm>
        <a:graphic>
          <a:graphicData uri="http://schemas.openxmlformats.org/drawingml/2006/table">
            <a:tbl>
              <a:tblPr firstRow="1" bandRow="1">
                <a:tableStyleId>{5C22544A-7EE6-4342-B048-85BDC9FD1C3A}</a:tableStyleId>
              </a:tblPr>
              <a:tblGrid>
                <a:gridCol w="977900">
                  <a:extLst>
                    <a:ext uri="{9D8B030D-6E8A-4147-A177-3AD203B41FA5}">
                      <a16:colId xmlns:a16="http://schemas.microsoft.com/office/drawing/2014/main" val="20000"/>
                    </a:ext>
                  </a:extLst>
                </a:gridCol>
                <a:gridCol w="4978401">
                  <a:extLst>
                    <a:ext uri="{9D8B030D-6E8A-4147-A177-3AD203B41FA5}">
                      <a16:colId xmlns:a16="http://schemas.microsoft.com/office/drawing/2014/main" val="20001"/>
                    </a:ext>
                  </a:extLst>
                </a:gridCol>
                <a:gridCol w="3644900">
                  <a:extLst>
                    <a:ext uri="{9D8B030D-6E8A-4147-A177-3AD203B41FA5}">
                      <a16:colId xmlns:a16="http://schemas.microsoft.com/office/drawing/2014/main" val="20002"/>
                    </a:ext>
                  </a:extLst>
                </a:gridCol>
              </a:tblGrid>
              <a:tr h="822201">
                <a:tc>
                  <a:txBody>
                    <a:bodyPr/>
                    <a:lstStyle/>
                    <a:p>
                      <a:r>
                        <a:rPr lang="en-US" sz="2800" dirty="0"/>
                        <a:t>NO</a:t>
                      </a:r>
                    </a:p>
                  </a:txBody>
                  <a:tcPr marL="121888" marR="121888"/>
                </a:tc>
                <a:tc>
                  <a:txBody>
                    <a:bodyPr/>
                    <a:lstStyle/>
                    <a:p>
                      <a:r>
                        <a:rPr lang="en-US" sz="2800" dirty="0"/>
                        <a:t>VARIABEL</a:t>
                      </a:r>
                    </a:p>
                  </a:txBody>
                  <a:tcPr marL="121888" marR="121888"/>
                </a:tc>
                <a:tc>
                  <a:txBody>
                    <a:bodyPr/>
                    <a:lstStyle/>
                    <a:p>
                      <a:r>
                        <a:rPr lang="en-US" sz="2800" dirty="0"/>
                        <a:t>JUMLAH</a:t>
                      </a:r>
                    </a:p>
                  </a:txBody>
                  <a:tcPr marL="121888" marR="121888"/>
                </a:tc>
                <a:extLst>
                  <a:ext uri="{0D108BD9-81ED-4DB2-BD59-A6C34878D82A}">
                    <a16:rowId xmlns:a16="http://schemas.microsoft.com/office/drawing/2014/main" val="10000"/>
                  </a:ext>
                </a:extLst>
              </a:tr>
              <a:tr h="841992">
                <a:tc>
                  <a:txBody>
                    <a:bodyPr/>
                    <a:lstStyle/>
                    <a:p>
                      <a:pPr algn="ctr"/>
                      <a:r>
                        <a:rPr lang="en-US" sz="2400" b="1" dirty="0"/>
                        <a:t>1</a:t>
                      </a:r>
                    </a:p>
                  </a:txBody>
                  <a:tcPr marL="121888" marR="121888"/>
                </a:tc>
                <a:tc>
                  <a:txBody>
                    <a:bodyPr/>
                    <a:lstStyle/>
                    <a:p>
                      <a:r>
                        <a:rPr lang="en-US" sz="2400" b="1" dirty="0" err="1"/>
                        <a:t>Penduduk</a:t>
                      </a:r>
                      <a:endParaRPr lang="en-US" sz="2400" b="1" dirty="0"/>
                    </a:p>
                  </a:txBody>
                  <a:tcPr marL="121888" marR="121888"/>
                </a:tc>
                <a:tc>
                  <a:txBody>
                    <a:bodyPr/>
                    <a:lstStyle/>
                    <a:p>
                      <a:pPr algn="ctr" fontAlgn="ctr"/>
                      <a:r>
                        <a:rPr lang="en-US" sz="3600" b="1" i="0" u="none" strike="noStrike" dirty="0">
                          <a:solidFill>
                            <a:srgbClr val="000000"/>
                          </a:solidFill>
                          <a:latin typeface="Calibri"/>
                        </a:rPr>
                        <a:t>250</a:t>
                      </a:r>
                      <a:r>
                        <a:rPr lang="en-US" sz="3600" b="1" i="0" u="none" strike="noStrike" baseline="0" dirty="0">
                          <a:solidFill>
                            <a:srgbClr val="000000"/>
                          </a:solidFill>
                          <a:latin typeface="Calibri"/>
                        </a:rPr>
                        <a:t> </a:t>
                      </a:r>
                      <a:r>
                        <a:rPr lang="en-US" sz="3600" b="1" i="0" u="none" strike="noStrike" baseline="0" dirty="0" err="1">
                          <a:solidFill>
                            <a:srgbClr val="000000"/>
                          </a:solidFill>
                          <a:latin typeface="Calibri"/>
                        </a:rPr>
                        <a:t>juta</a:t>
                      </a:r>
                      <a:r>
                        <a:rPr lang="en-US" sz="3600" b="1" i="0" u="none" strike="noStrike" baseline="0" dirty="0">
                          <a:solidFill>
                            <a:srgbClr val="000000"/>
                          </a:solidFill>
                          <a:latin typeface="Calibri"/>
                        </a:rPr>
                        <a:t> org</a:t>
                      </a:r>
                      <a:endParaRPr lang="en-US" sz="3600" b="1" i="0" u="none" strike="noStrike" dirty="0">
                        <a:solidFill>
                          <a:srgbClr val="000000"/>
                        </a:solidFill>
                        <a:latin typeface="Calibri"/>
                      </a:endParaRPr>
                    </a:p>
                  </a:txBody>
                  <a:tcPr marL="12697" marR="12697" marT="9525" marB="0" anchor="ctr"/>
                </a:tc>
                <a:extLst>
                  <a:ext uri="{0D108BD9-81ED-4DB2-BD59-A6C34878D82A}">
                    <a16:rowId xmlns:a16="http://schemas.microsoft.com/office/drawing/2014/main" val="10001"/>
                  </a:ext>
                </a:extLst>
              </a:tr>
              <a:tr h="822201">
                <a:tc>
                  <a:txBody>
                    <a:bodyPr/>
                    <a:lstStyle/>
                    <a:p>
                      <a:pPr algn="ctr"/>
                      <a:r>
                        <a:rPr lang="en-US" sz="2400" b="1" dirty="0"/>
                        <a:t>2</a:t>
                      </a:r>
                    </a:p>
                  </a:txBody>
                  <a:tcPr marL="121888" marR="121888"/>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400" b="1" dirty="0"/>
                        <a:t>SEHAT &amp; RISIKO</a:t>
                      </a:r>
                    </a:p>
                  </a:txBody>
                  <a:tcPr marL="121888" marR="121888"/>
                </a:tc>
                <a:tc>
                  <a:txBody>
                    <a:bodyPr/>
                    <a:lstStyle/>
                    <a:p>
                      <a:pPr algn="ctr" fontAlgn="ctr"/>
                      <a:r>
                        <a:rPr lang="en-US" sz="3600" b="1" i="0" u="none" strike="noStrike" dirty="0">
                          <a:solidFill>
                            <a:srgbClr val="000000"/>
                          </a:solidFill>
                          <a:latin typeface="Calibri"/>
                        </a:rPr>
                        <a:t>234.5 </a:t>
                      </a:r>
                      <a:r>
                        <a:rPr lang="en-US" sz="3600" b="1" i="0" u="none" strike="noStrike" dirty="0" err="1">
                          <a:solidFill>
                            <a:srgbClr val="000000"/>
                          </a:solidFill>
                          <a:latin typeface="Calibri"/>
                        </a:rPr>
                        <a:t>juta</a:t>
                      </a:r>
                      <a:r>
                        <a:rPr lang="en-US" sz="3600" b="1" i="0" u="none" strike="noStrike" dirty="0">
                          <a:solidFill>
                            <a:srgbClr val="000000"/>
                          </a:solidFill>
                          <a:latin typeface="Calibri"/>
                        </a:rPr>
                        <a:t> org</a:t>
                      </a:r>
                    </a:p>
                  </a:txBody>
                  <a:tcPr marL="12697" marR="12697" marT="9525" marB="0" anchor="ctr"/>
                </a:tc>
                <a:extLst>
                  <a:ext uri="{0D108BD9-81ED-4DB2-BD59-A6C34878D82A}">
                    <a16:rowId xmlns:a16="http://schemas.microsoft.com/office/drawing/2014/main" val="2467214904"/>
                  </a:ext>
                </a:extLst>
              </a:tr>
              <a:tr h="822201">
                <a:tc>
                  <a:txBody>
                    <a:bodyPr/>
                    <a:lstStyle/>
                    <a:p>
                      <a:pPr algn="ctr"/>
                      <a:r>
                        <a:rPr lang="en-US" sz="2400" b="1" dirty="0"/>
                        <a:t>3</a:t>
                      </a:r>
                    </a:p>
                  </a:txBody>
                  <a:tcPr marL="121888" marR="121888"/>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400" b="1" dirty="0"/>
                        <a:t>ODGJ</a:t>
                      </a:r>
                      <a:r>
                        <a:rPr lang="en-US" sz="2400" b="1" baseline="0" dirty="0"/>
                        <a:t> </a:t>
                      </a:r>
                      <a:r>
                        <a:rPr lang="en-US" sz="2400" b="1" baseline="0" dirty="0" err="1"/>
                        <a:t>Ringan</a:t>
                      </a:r>
                      <a:r>
                        <a:rPr lang="en-US" sz="2400" b="1" baseline="0" dirty="0"/>
                        <a:t>/GME </a:t>
                      </a:r>
                      <a:r>
                        <a:rPr lang="en-US" sz="2400" b="1" dirty="0"/>
                        <a:t>(6%)</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2400" b="1" dirty="0"/>
                    </a:p>
                  </a:txBody>
                  <a:tcPr marL="121888" marR="121888"/>
                </a:tc>
                <a:tc>
                  <a:txBody>
                    <a:bodyPr/>
                    <a:lstStyle/>
                    <a:p>
                      <a:pPr algn="ctr" fontAlgn="ctr"/>
                      <a:r>
                        <a:rPr lang="en-US" sz="3600" b="1" i="0" u="none" strike="noStrike" dirty="0">
                          <a:solidFill>
                            <a:srgbClr val="000000"/>
                          </a:solidFill>
                          <a:latin typeface="Calibri"/>
                        </a:rPr>
                        <a:t>15 </a:t>
                      </a:r>
                      <a:r>
                        <a:rPr lang="en-US" sz="3600" b="1" i="0" u="none" strike="noStrike" dirty="0" err="1">
                          <a:solidFill>
                            <a:srgbClr val="000000"/>
                          </a:solidFill>
                          <a:latin typeface="Calibri"/>
                        </a:rPr>
                        <a:t>juta</a:t>
                      </a:r>
                      <a:r>
                        <a:rPr lang="en-US" sz="3600" b="1" i="0" u="none" strike="noStrike" dirty="0">
                          <a:solidFill>
                            <a:srgbClr val="000000"/>
                          </a:solidFill>
                          <a:latin typeface="Calibri"/>
                        </a:rPr>
                        <a:t> org</a:t>
                      </a:r>
                    </a:p>
                  </a:txBody>
                  <a:tcPr marL="12697" marR="12697" marT="9525" marB="0" anchor="ctr"/>
                </a:tc>
                <a:extLst>
                  <a:ext uri="{0D108BD9-81ED-4DB2-BD59-A6C34878D82A}">
                    <a16:rowId xmlns:a16="http://schemas.microsoft.com/office/drawing/2014/main" val="10002"/>
                  </a:ext>
                </a:extLst>
              </a:tr>
              <a:tr h="822201">
                <a:tc>
                  <a:txBody>
                    <a:bodyPr/>
                    <a:lstStyle/>
                    <a:p>
                      <a:pPr algn="ctr"/>
                      <a:r>
                        <a:rPr lang="en-US" sz="2400" b="1" dirty="0"/>
                        <a:t>4</a:t>
                      </a:r>
                    </a:p>
                  </a:txBody>
                  <a:tcPr marL="121888" marR="121888"/>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2400" b="1" dirty="0"/>
                        <a:t>ODGJ</a:t>
                      </a:r>
                      <a:r>
                        <a:rPr lang="en-US" sz="2400" b="1" baseline="0" dirty="0"/>
                        <a:t>  </a:t>
                      </a:r>
                      <a:r>
                        <a:rPr lang="en-US" sz="2400" b="1" baseline="0" dirty="0" err="1"/>
                        <a:t>Berat</a:t>
                      </a:r>
                      <a:r>
                        <a:rPr lang="en-US" sz="2400" b="1" baseline="0" dirty="0"/>
                        <a:t> (0.17</a:t>
                      </a:r>
                      <a:r>
                        <a:rPr lang="en-US" sz="2400" b="1" dirty="0">
                          <a:solidFill>
                            <a:schemeClr val="tx1"/>
                          </a:solidFill>
                        </a:rPr>
                        <a:t>%)</a:t>
                      </a:r>
                      <a:endParaRPr lang="en-US" sz="2400" b="1" dirty="0"/>
                    </a:p>
                  </a:txBody>
                  <a:tcPr marL="121888" marR="121888"/>
                </a:tc>
                <a:tc>
                  <a:txBody>
                    <a:bodyPr/>
                    <a:lstStyle/>
                    <a:p>
                      <a:pPr algn="ctr" fontAlgn="ctr"/>
                      <a:r>
                        <a:rPr lang="en-US" sz="3600" b="1" i="0" u="none" strike="noStrike" dirty="0">
                          <a:solidFill>
                            <a:srgbClr val="000000"/>
                          </a:solidFill>
                          <a:latin typeface="Calibri"/>
                        </a:rPr>
                        <a:t>425 </a:t>
                      </a:r>
                      <a:r>
                        <a:rPr lang="en-US" sz="3600" b="1" i="0" u="none" strike="noStrike" dirty="0" err="1">
                          <a:solidFill>
                            <a:srgbClr val="000000"/>
                          </a:solidFill>
                          <a:latin typeface="Calibri"/>
                        </a:rPr>
                        <a:t>ribu</a:t>
                      </a:r>
                      <a:r>
                        <a:rPr lang="en-US" sz="3600" b="1" i="0" u="none" strike="noStrike" dirty="0">
                          <a:solidFill>
                            <a:srgbClr val="000000"/>
                          </a:solidFill>
                          <a:latin typeface="Calibri"/>
                        </a:rPr>
                        <a:t> </a:t>
                      </a:r>
                      <a:r>
                        <a:rPr lang="en-US" sz="3600" b="1" i="0" u="none" strike="noStrike" baseline="0" dirty="0">
                          <a:solidFill>
                            <a:srgbClr val="000000"/>
                          </a:solidFill>
                          <a:latin typeface="Calibri"/>
                        </a:rPr>
                        <a:t>org</a:t>
                      </a:r>
                      <a:endParaRPr lang="en-US" sz="3600" b="1" i="0" u="none" strike="noStrike" dirty="0">
                        <a:solidFill>
                          <a:srgbClr val="000000"/>
                        </a:solidFill>
                        <a:latin typeface="Calibri"/>
                      </a:endParaRPr>
                    </a:p>
                  </a:txBody>
                  <a:tcPr marL="12697" marR="12697" marT="9525" marB="0" anchor="ctr"/>
                </a:tc>
                <a:extLst>
                  <a:ext uri="{0D108BD9-81ED-4DB2-BD59-A6C34878D82A}">
                    <a16:rowId xmlns:a16="http://schemas.microsoft.com/office/drawing/2014/main" val="10003"/>
                  </a:ext>
                </a:extLst>
              </a:tr>
              <a:tr h="822201">
                <a:tc>
                  <a:txBody>
                    <a:bodyPr/>
                    <a:lstStyle/>
                    <a:p>
                      <a:pPr algn="ctr"/>
                      <a:r>
                        <a:rPr lang="en-US" sz="2400" b="1" dirty="0"/>
                        <a:t>5</a:t>
                      </a:r>
                    </a:p>
                  </a:txBody>
                  <a:tcPr marL="121888" marR="121888"/>
                </a:tc>
                <a:tc>
                  <a:txBody>
                    <a:bodyPr/>
                    <a:lstStyle/>
                    <a:p>
                      <a:r>
                        <a:rPr lang="en-US" sz="2400" b="1" dirty="0" err="1"/>
                        <a:t>Pasung</a:t>
                      </a:r>
                      <a:r>
                        <a:rPr lang="en-US" sz="2400" b="1" dirty="0"/>
                        <a:t> (14.3%)</a:t>
                      </a:r>
                    </a:p>
                  </a:txBody>
                  <a:tcPr marL="121888" marR="121888"/>
                </a:tc>
                <a:tc>
                  <a:txBody>
                    <a:bodyPr/>
                    <a:lstStyle/>
                    <a:p>
                      <a:pPr algn="ctr" fontAlgn="ctr"/>
                      <a:r>
                        <a:rPr lang="en-US" sz="3600" b="1" i="0" u="none" strike="noStrike" dirty="0">
                          <a:solidFill>
                            <a:srgbClr val="000000"/>
                          </a:solidFill>
                          <a:latin typeface="Calibri"/>
                        </a:rPr>
                        <a:t>60 </a:t>
                      </a:r>
                      <a:r>
                        <a:rPr lang="en-US" sz="3600" b="1" i="0" u="none" strike="noStrike" dirty="0" err="1">
                          <a:solidFill>
                            <a:srgbClr val="000000"/>
                          </a:solidFill>
                          <a:latin typeface="Calibri"/>
                        </a:rPr>
                        <a:t>ribu</a:t>
                      </a:r>
                      <a:r>
                        <a:rPr lang="en-US" sz="3600" b="1" i="0" u="none" strike="noStrike" dirty="0">
                          <a:solidFill>
                            <a:srgbClr val="000000"/>
                          </a:solidFill>
                          <a:latin typeface="Calibri"/>
                        </a:rPr>
                        <a:t> org</a:t>
                      </a:r>
                    </a:p>
                  </a:txBody>
                  <a:tcPr marL="12697" marR="12697" marT="9525" marB="0" anchor="ctr"/>
                </a:tc>
                <a:extLst>
                  <a:ext uri="{0D108BD9-81ED-4DB2-BD59-A6C34878D82A}">
                    <a16:rowId xmlns:a16="http://schemas.microsoft.com/office/drawing/2014/main" val="10004"/>
                  </a:ext>
                </a:extLst>
              </a:tr>
            </a:tbl>
          </a:graphicData>
        </a:graphic>
      </p:graphicFrame>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 y="0"/>
            <a:ext cx="1260141" cy="2520280"/>
          </a:xfrm>
          <a:prstGeom prst="rect">
            <a:avLst/>
          </a:prstGeom>
        </p:spPr>
      </p:pic>
    </p:spTree>
    <p:extLst>
      <p:ext uri="{BB962C8B-B14F-4D97-AF65-F5344CB8AC3E}">
        <p14:creationId xmlns:p14="http://schemas.microsoft.com/office/powerpoint/2010/main" val="2993006523"/>
      </p:ext>
    </p:extLst>
  </p:cSld>
  <p:clrMapOvr>
    <a:masterClrMapping/>
  </p:clrMapOvr>
  <p:transition spd="med">
    <p:fade/>
  </p:transition>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72095A-80AD-4321-B507-08F72F958A13}"/>
              </a:ext>
            </a:extLst>
          </p:cNvPr>
          <p:cNvSpPr>
            <a:spLocks noGrp="1"/>
          </p:cNvSpPr>
          <p:nvPr>
            <p:ph type="title"/>
          </p:nvPr>
        </p:nvSpPr>
        <p:spPr>
          <a:xfrm>
            <a:off x="1889276" y="384628"/>
            <a:ext cx="8596668" cy="1328056"/>
          </a:xfrm>
        </p:spPr>
        <p:style>
          <a:lnRef idx="2">
            <a:schemeClr val="dk1"/>
          </a:lnRef>
          <a:fillRef idx="1">
            <a:schemeClr val="lt1"/>
          </a:fillRef>
          <a:effectRef idx="0">
            <a:schemeClr val="dk1"/>
          </a:effectRef>
          <a:fontRef idx="minor">
            <a:schemeClr val="dk1"/>
          </a:fontRef>
        </p:style>
        <p:txBody>
          <a:bodyPr>
            <a:noAutofit/>
          </a:bodyPr>
          <a:lstStyle/>
          <a:p>
            <a:pPr algn="ctr"/>
            <a:r>
              <a:rPr lang="en-GB" sz="4400" b="1" dirty="0"/>
              <a:t>TINDAKAN KEPERAWATAN PADA ANSIETAS</a:t>
            </a:r>
          </a:p>
        </p:txBody>
      </p:sp>
      <p:sp>
        <p:nvSpPr>
          <p:cNvPr id="3" name="Content Placeholder 2">
            <a:extLst>
              <a:ext uri="{FF2B5EF4-FFF2-40B4-BE49-F238E27FC236}">
                <a16:creationId xmlns:a16="http://schemas.microsoft.com/office/drawing/2014/main" id="{5AEA6153-B3F1-4CF4-A973-4EA35012BF65}"/>
              </a:ext>
            </a:extLst>
          </p:cNvPr>
          <p:cNvSpPr>
            <a:spLocks noGrp="1"/>
          </p:cNvSpPr>
          <p:nvPr>
            <p:ph idx="1"/>
          </p:nvPr>
        </p:nvSpPr>
        <p:spPr>
          <a:xfrm>
            <a:off x="1852987" y="1935619"/>
            <a:ext cx="8596668" cy="4835295"/>
          </a:xfrm>
        </p:spPr>
        <p:style>
          <a:lnRef idx="2">
            <a:schemeClr val="accent2"/>
          </a:lnRef>
          <a:fillRef idx="1">
            <a:schemeClr val="lt1"/>
          </a:fillRef>
          <a:effectRef idx="0">
            <a:schemeClr val="accent2"/>
          </a:effectRef>
          <a:fontRef idx="minor">
            <a:schemeClr val="dk1"/>
          </a:fontRef>
        </p:style>
        <p:txBody>
          <a:bodyPr>
            <a:noAutofit/>
          </a:bodyPr>
          <a:lstStyle/>
          <a:p>
            <a:pPr marL="0" indent="0">
              <a:buNone/>
            </a:pPr>
            <a:r>
              <a:rPr lang="en-GB" sz="3200" b="1" dirty="0"/>
              <a:t>1. </a:t>
            </a:r>
            <a:r>
              <a:rPr lang="en-GB" sz="3200" b="1" dirty="0" err="1"/>
              <a:t>Relaksasi</a:t>
            </a:r>
            <a:r>
              <a:rPr lang="en-GB" sz="3200" b="1" dirty="0"/>
              <a:t>		: </a:t>
            </a:r>
          </a:p>
          <a:p>
            <a:pPr marL="457200" lvl="1" indent="0">
              <a:buNone/>
            </a:pPr>
            <a:r>
              <a:rPr lang="en-GB" sz="2400" dirty="0"/>
              <a:t>1.1. TKN		: </a:t>
            </a:r>
            <a:r>
              <a:rPr lang="en-GB" sz="2400" dirty="0" err="1"/>
              <a:t>Relaksasi</a:t>
            </a:r>
            <a:r>
              <a:rPr lang="en-GB" sz="2400" dirty="0"/>
              <a:t> </a:t>
            </a:r>
            <a:r>
              <a:rPr lang="en-GB" sz="2400" dirty="0" err="1"/>
              <a:t>dengan</a:t>
            </a:r>
            <a:r>
              <a:rPr lang="en-GB" sz="2400" dirty="0"/>
              <a:t> </a:t>
            </a:r>
            <a:r>
              <a:rPr lang="en-GB" sz="2400" dirty="0" err="1"/>
              <a:t>nafas</a:t>
            </a:r>
            <a:r>
              <a:rPr lang="en-GB" sz="2400" dirty="0"/>
              <a:t> </a:t>
            </a:r>
            <a:r>
              <a:rPr lang="en-GB" sz="2400" dirty="0" err="1"/>
              <a:t>dalam</a:t>
            </a:r>
            <a:endParaRPr lang="en-GB" sz="2400" dirty="0"/>
          </a:p>
          <a:p>
            <a:pPr marL="457200" lvl="1" indent="0">
              <a:buNone/>
            </a:pPr>
            <a:r>
              <a:rPr lang="en-GB" sz="2400" dirty="0"/>
              <a:t>1.2. TKNS		: </a:t>
            </a:r>
            <a:r>
              <a:rPr lang="en-GB" sz="2400" dirty="0" err="1"/>
              <a:t>Progresif</a:t>
            </a:r>
            <a:r>
              <a:rPr lang="en-GB" sz="2400" dirty="0"/>
              <a:t> </a:t>
            </a:r>
            <a:r>
              <a:rPr lang="en-GB" sz="2400" dirty="0" err="1"/>
              <a:t>Relaksasi</a:t>
            </a:r>
            <a:endParaRPr lang="en-GB" sz="2400" dirty="0"/>
          </a:p>
          <a:p>
            <a:pPr marL="57150" indent="0">
              <a:buNone/>
            </a:pPr>
            <a:r>
              <a:rPr lang="en-GB" sz="3200" b="1" dirty="0"/>
              <a:t>2. </a:t>
            </a:r>
            <a:r>
              <a:rPr lang="en-GB" sz="3200" b="1" dirty="0" err="1"/>
              <a:t>Distraksi</a:t>
            </a:r>
            <a:endParaRPr lang="en-GB" sz="3200" b="1" dirty="0"/>
          </a:p>
          <a:p>
            <a:pPr marL="57150" indent="0">
              <a:buNone/>
            </a:pPr>
            <a:r>
              <a:rPr lang="en-GB" sz="2400" dirty="0"/>
              <a:t>	2.1. TKN		: </a:t>
            </a:r>
            <a:r>
              <a:rPr lang="en-GB" sz="2400" dirty="0" err="1"/>
              <a:t>membaca</a:t>
            </a:r>
            <a:r>
              <a:rPr lang="en-GB" sz="2400" dirty="0"/>
              <a:t>, </a:t>
            </a:r>
            <a:r>
              <a:rPr lang="en-GB" sz="2400" dirty="0" err="1"/>
              <a:t>bercakap-cakap</a:t>
            </a:r>
            <a:r>
              <a:rPr lang="en-GB" sz="2400" dirty="0"/>
              <a:t>, </a:t>
            </a:r>
            <a:r>
              <a:rPr lang="en-GB" sz="2400" dirty="0" err="1"/>
              <a:t>kegiatan</a:t>
            </a:r>
            <a:r>
              <a:rPr lang="en-GB" sz="2400" dirty="0"/>
              <a:t> lain</a:t>
            </a:r>
          </a:p>
          <a:p>
            <a:pPr marL="57150" indent="0">
              <a:buNone/>
            </a:pPr>
            <a:r>
              <a:rPr lang="en-GB" sz="2400" dirty="0"/>
              <a:t>	2.2. TKNS		: </a:t>
            </a:r>
            <a:r>
              <a:rPr lang="en-GB" sz="2400" dirty="0" err="1"/>
              <a:t>Penghentian</a:t>
            </a:r>
            <a:r>
              <a:rPr lang="en-GB" sz="2400" dirty="0"/>
              <a:t> </a:t>
            </a:r>
            <a:r>
              <a:rPr lang="en-GB" sz="2400" dirty="0" err="1"/>
              <a:t>Pikiran</a:t>
            </a:r>
            <a:endParaRPr lang="en-GB" sz="2400" dirty="0"/>
          </a:p>
          <a:p>
            <a:pPr marL="57150" indent="0">
              <a:buNone/>
            </a:pPr>
            <a:r>
              <a:rPr lang="en-GB" sz="3200" b="1" dirty="0"/>
              <a:t>3. </a:t>
            </a:r>
            <a:r>
              <a:rPr lang="en-GB" sz="3200" b="1" dirty="0" err="1"/>
              <a:t>Berpikir</a:t>
            </a:r>
            <a:r>
              <a:rPr lang="en-GB" sz="3200" b="1" dirty="0"/>
              <a:t> </a:t>
            </a:r>
            <a:r>
              <a:rPr lang="en-GB" sz="3200" b="1" dirty="0" err="1"/>
              <a:t>Positif</a:t>
            </a:r>
            <a:endParaRPr lang="en-GB" sz="3200" b="1" dirty="0"/>
          </a:p>
          <a:p>
            <a:pPr marL="57150" indent="0">
              <a:buNone/>
            </a:pPr>
            <a:r>
              <a:rPr lang="en-GB" sz="2400" dirty="0"/>
              <a:t>	3.1. TKN		: </a:t>
            </a:r>
            <a:r>
              <a:rPr lang="en-GB" sz="2400" dirty="0" err="1"/>
              <a:t>Hipnotis</a:t>
            </a:r>
            <a:r>
              <a:rPr lang="en-GB" sz="2400" dirty="0"/>
              <a:t> Lima </a:t>
            </a:r>
            <a:r>
              <a:rPr lang="en-GB" sz="2400" dirty="0" err="1"/>
              <a:t>Jari</a:t>
            </a:r>
            <a:r>
              <a:rPr lang="en-GB" sz="2400" dirty="0"/>
              <a:t> </a:t>
            </a:r>
            <a:r>
              <a:rPr lang="en-GB" sz="2400" dirty="0" err="1"/>
              <a:t>dan</a:t>
            </a:r>
            <a:r>
              <a:rPr lang="en-GB" sz="2400" dirty="0"/>
              <a:t> </a:t>
            </a:r>
            <a:r>
              <a:rPr lang="en-GB" sz="2400" dirty="0" err="1"/>
              <a:t>Afirmasi</a:t>
            </a:r>
            <a:endParaRPr lang="en-GB" sz="2400" dirty="0"/>
          </a:p>
          <a:p>
            <a:pPr marL="57150" indent="0">
              <a:buNone/>
            </a:pPr>
            <a:r>
              <a:rPr lang="en-GB" sz="2400" dirty="0"/>
              <a:t>	3.2. TKNS		: </a:t>
            </a:r>
            <a:r>
              <a:rPr lang="en-GB" sz="2400" dirty="0" err="1"/>
              <a:t>Terapi</a:t>
            </a:r>
            <a:r>
              <a:rPr lang="en-GB" sz="2400" dirty="0"/>
              <a:t> </a:t>
            </a:r>
            <a:r>
              <a:rPr lang="en-GB" sz="2400" dirty="0" err="1"/>
              <a:t>Kognitif</a:t>
            </a:r>
            <a:endParaRPr lang="en-GB" sz="2400" dirty="0"/>
          </a:p>
          <a:p>
            <a:pPr>
              <a:buAutoNum type="arabicPeriod"/>
            </a:pPr>
            <a:endParaRPr lang="en-GB" sz="2400" dirty="0"/>
          </a:p>
        </p:txBody>
      </p:sp>
      <p:pic>
        <p:nvPicPr>
          <p:cNvPr id="4" name="Picture 3">
            <a:extLst>
              <a:ext uri="{FF2B5EF4-FFF2-40B4-BE49-F238E27FC236}">
                <a16:creationId xmlns:a16="http://schemas.microsoft.com/office/drawing/2014/main" id="{1EB76FAA-C2C6-4A3C-AEE5-3C844999BF99}"/>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 y="0"/>
            <a:ext cx="1260141" cy="2520280"/>
          </a:xfrm>
          <a:prstGeom prst="rect">
            <a:avLst/>
          </a:prstGeom>
        </p:spPr>
      </p:pic>
    </p:spTree>
    <p:extLst>
      <p:ext uri="{BB962C8B-B14F-4D97-AF65-F5344CB8AC3E}">
        <p14:creationId xmlns:p14="http://schemas.microsoft.com/office/powerpoint/2010/main" val="2188354465"/>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72095A-80AD-4321-B507-08F72F958A13}"/>
              </a:ext>
            </a:extLst>
          </p:cNvPr>
          <p:cNvSpPr>
            <a:spLocks noGrp="1"/>
          </p:cNvSpPr>
          <p:nvPr>
            <p:ph type="title"/>
          </p:nvPr>
        </p:nvSpPr>
        <p:spPr>
          <a:xfrm>
            <a:off x="1889276" y="29032"/>
            <a:ext cx="8596668" cy="1219198"/>
          </a:xfrm>
        </p:spPr>
        <p:style>
          <a:lnRef idx="2">
            <a:schemeClr val="dk1"/>
          </a:lnRef>
          <a:fillRef idx="1">
            <a:schemeClr val="lt1"/>
          </a:fillRef>
          <a:effectRef idx="0">
            <a:schemeClr val="dk1"/>
          </a:effectRef>
          <a:fontRef idx="minor">
            <a:schemeClr val="dk1"/>
          </a:fontRef>
        </p:style>
        <p:txBody>
          <a:bodyPr>
            <a:noAutofit/>
          </a:bodyPr>
          <a:lstStyle/>
          <a:p>
            <a:pPr algn="ctr"/>
            <a:r>
              <a:rPr lang="en-GB" sz="4000" b="1" dirty="0"/>
              <a:t>TINDAKAN KEPERAWATAN PADA GANGGUAN CITRA TUBUH </a:t>
            </a:r>
          </a:p>
        </p:txBody>
      </p:sp>
      <p:sp>
        <p:nvSpPr>
          <p:cNvPr id="3" name="Content Placeholder 2">
            <a:extLst>
              <a:ext uri="{FF2B5EF4-FFF2-40B4-BE49-F238E27FC236}">
                <a16:creationId xmlns:a16="http://schemas.microsoft.com/office/drawing/2014/main" id="{5AEA6153-B3F1-4CF4-A973-4EA35012BF65}"/>
              </a:ext>
            </a:extLst>
          </p:cNvPr>
          <p:cNvSpPr>
            <a:spLocks noGrp="1"/>
          </p:cNvSpPr>
          <p:nvPr>
            <p:ph idx="1"/>
          </p:nvPr>
        </p:nvSpPr>
        <p:spPr>
          <a:xfrm>
            <a:off x="1364343" y="1306286"/>
            <a:ext cx="10668000" cy="5464629"/>
          </a:xfrm>
        </p:spPr>
        <p:style>
          <a:lnRef idx="2">
            <a:schemeClr val="accent2"/>
          </a:lnRef>
          <a:fillRef idx="1">
            <a:schemeClr val="lt1"/>
          </a:fillRef>
          <a:effectRef idx="0">
            <a:schemeClr val="accent2"/>
          </a:effectRef>
          <a:fontRef idx="minor">
            <a:schemeClr val="dk1"/>
          </a:fontRef>
        </p:style>
        <p:txBody>
          <a:bodyPr>
            <a:noAutofit/>
          </a:bodyPr>
          <a:lstStyle/>
          <a:p>
            <a:pPr marL="0" indent="0">
              <a:buNone/>
            </a:pPr>
            <a:r>
              <a:rPr lang="en-GB" sz="3200" b="1" dirty="0"/>
              <a:t>1. </a:t>
            </a:r>
            <a:r>
              <a:rPr lang="en-GB" sz="3200" b="1" dirty="0" err="1"/>
              <a:t>Berpikir</a:t>
            </a:r>
            <a:r>
              <a:rPr lang="en-GB" sz="3200" b="1" dirty="0"/>
              <a:t> </a:t>
            </a:r>
            <a:r>
              <a:rPr lang="en-GB" sz="3200" b="1" dirty="0" err="1"/>
              <a:t>Positif</a:t>
            </a:r>
            <a:r>
              <a:rPr lang="en-GB" sz="3200" b="1" dirty="0"/>
              <a:t>: </a:t>
            </a:r>
          </a:p>
          <a:p>
            <a:pPr marL="457200" lvl="1" indent="0">
              <a:buNone/>
            </a:pPr>
            <a:r>
              <a:rPr lang="en-GB" sz="2400" dirty="0"/>
              <a:t>1.1. TKN		: </a:t>
            </a:r>
          </a:p>
          <a:p>
            <a:pPr marL="457200" lvl="1" indent="0">
              <a:buNone/>
            </a:pPr>
            <a:r>
              <a:rPr lang="en-GB" sz="2400" dirty="0"/>
              <a:t>- </a:t>
            </a:r>
            <a:r>
              <a:rPr lang="en-GB" sz="2400" dirty="0" err="1"/>
              <a:t>Latihan</a:t>
            </a:r>
            <a:r>
              <a:rPr lang="en-GB" sz="2400" dirty="0"/>
              <a:t> </a:t>
            </a:r>
            <a:r>
              <a:rPr lang="en-GB" sz="2400" dirty="0" err="1"/>
              <a:t>Observasi</a:t>
            </a:r>
            <a:r>
              <a:rPr lang="en-GB" sz="2400" dirty="0"/>
              <a:t> </a:t>
            </a:r>
            <a:r>
              <a:rPr lang="en-GB" sz="2400" dirty="0" err="1"/>
              <a:t>dan</a:t>
            </a:r>
            <a:r>
              <a:rPr lang="en-GB" sz="2400" dirty="0"/>
              <a:t> </a:t>
            </a:r>
            <a:r>
              <a:rPr lang="en-GB" sz="2400" dirty="0" err="1"/>
              <a:t>Identifikasi</a:t>
            </a:r>
            <a:r>
              <a:rPr lang="en-GB" sz="2400" dirty="0"/>
              <a:t> </a:t>
            </a:r>
            <a:r>
              <a:rPr lang="en-GB" sz="2400" dirty="0" err="1"/>
              <a:t>bagian</a:t>
            </a:r>
            <a:r>
              <a:rPr lang="en-GB" sz="2400" dirty="0"/>
              <a:t> </a:t>
            </a:r>
            <a:r>
              <a:rPr lang="en-GB" sz="2400" dirty="0" err="1"/>
              <a:t>tubuh</a:t>
            </a:r>
            <a:r>
              <a:rPr lang="en-GB" sz="2400" dirty="0"/>
              <a:t> yang </a:t>
            </a:r>
            <a:r>
              <a:rPr lang="en-GB" sz="2400" dirty="0" err="1"/>
              <a:t>sehat</a:t>
            </a:r>
            <a:r>
              <a:rPr lang="en-GB" sz="2400" dirty="0"/>
              <a:t>/</a:t>
            </a:r>
            <a:r>
              <a:rPr lang="en-GB" sz="2400" dirty="0" err="1"/>
              <a:t>dapat</a:t>
            </a:r>
            <a:r>
              <a:rPr lang="en-GB" sz="2400" dirty="0"/>
              <a:t> 	</a:t>
            </a:r>
            <a:r>
              <a:rPr lang="en-GB" sz="2400" dirty="0" err="1"/>
              <a:t>berfungsi</a:t>
            </a:r>
            <a:r>
              <a:rPr lang="en-GB" sz="2400" dirty="0"/>
              <a:t> </a:t>
            </a:r>
            <a:r>
              <a:rPr lang="en-GB" sz="2400" dirty="0" err="1"/>
              <a:t>dan</a:t>
            </a:r>
            <a:r>
              <a:rPr lang="en-GB" sz="2400" dirty="0"/>
              <a:t> yang </a:t>
            </a:r>
            <a:r>
              <a:rPr lang="en-GB" sz="2400" dirty="0" err="1"/>
              <a:t>terganggu</a:t>
            </a:r>
            <a:r>
              <a:rPr lang="en-GB" sz="2400" dirty="0"/>
              <a:t> </a:t>
            </a:r>
            <a:r>
              <a:rPr lang="en-GB" sz="2400" dirty="0" err="1"/>
              <a:t>fungsinya</a:t>
            </a:r>
            <a:endParaRPr lang="en-GB" sz="2400" dirty="0"/>
          </a:p>
          <a:p>
            <a:pPr marL="0" indent="0">
              <a:buNone/>
            </a:pPr>
            <a:r>
              <a:rPr lang="en-GB" sz="2400" dirty="0"/>
              <a:t>	- </a:t>
            </a:r>
            <a:r>
              <a:rPr lang="en-GB" sz="2400" dirty="0" err="1"/>
              <a:t>Latihan</a:t>
            </a:r>
            <a:r>
              <a:rPr lang="en-GB" sz="2400" dirty="0"/>
              <a:t> </a:t>
            </a:r>
            <a:r>
              <a:rPr lang="en-GB" sz="2400" dirty="0" err="1"/>
              <a:t>Afirmasi</a:t>
            </a:r>
            <a:r>
              <a:rPr lang="en-GB" sz="2400" dirty="0"/>
              <a:t> </a:t>
            </a:r>
            <a:r>
              <a:rPr lang="en-GB" sz="2400" dirty="0" err="1"/>
              <a:t>bagian</a:t>
            </a:r>
            <a:r>
              <a:rPr lang="en-GB" sz="2400" dirty="0"/>
              <a:t> </a:t>
            </a:r>
            <a:r>
              <a:rPr lang="en-GB" sz="2400" dirty="0" err="1"/>
              <a:t>tubuh</a:t>
            </a:r>
            <a:r>
              <a:rPr lang="en-GB" sz="2400" dirty="0"/>
              <a:t> yang </a:t>
            </a:r>
            <a:r>
              <a:rPr lang="en-GB" sz="2400" dirty="0" err="1"/>
              <a:t>sehat</a:t>
            </a:r>
            <a:endParaRPr lang="en-GB" sz="2400" dirty="0"/>
          </a:p>
          <a:p>
            <a:pPr marL="0" indent="0">
              <a:buNone/>
            </a:pPr>
            <a:r>
              <a:rPr lang="en-GB" sz="2400" dirty="0"/>
              <a:t>	1.2. TKNS		: </a:t>
            </a:r>
            <a:r>
              <a:rPr lang="en-GB" sz="2400" dirty="0" err="1"/>
              <a:t>Terapi</a:t>
            </a:r>
            <a:r>
              <a:rPr lang="en-GB" sz="2400" dirty="0"/>
              <a:t> </a:t>
            </a:r>
            <a:r>
              <a:rPr lang="en-GB" sz="2400" dirty="0" err="1"/>
              <a:t>Kognitif</a:t>
            </a:r>
            <a:endParaRPr lang="en-GB" sz="2400" dirty="0"/>
          </a:p>
          <a:p>
            <a:pPr marL="0" indent="0">
              <a:buNone/>
            </a:pPr>
            <a:r>
              <a:rPr lang="en-GB" sz="3200" b="1" dirty="0"/>
              <a:t>2. </a:t>
            </a:r>
            <a:r>
              <a:rPr lang="en-GB" sz="3200" b="1" dirty="0" err="1"/>
              <a:t>Psikomotor</a:t>
            </a:r>
            <a:endParaRPr lang="en-GB" sz="3200" b="1" dirty="0"/>
          </a:p>
          <a:p>
            <a:pPr marL="0" indent="0">
              <a:buNone/>
            </a:pPr>
            <a:r>
              <a:rPr lang="en-GB" sz="2400" dirty="0"/>
              <a:t>	2.1. TKN	: </a:t>
            </a:r>
          </a:p>
          <a:p>
            <a:pPr marL="0" indent="0">
              <a:buNone/>
            </a:pPr>
            <a:r>
              <a:rPr lang="en-GB" sz="2400" dirty="0"/>
              <a:t>	- </a:t>
            </a:r>
            <a:r>
              <a:rPr lang="en-GB" sz="2400" dirty="0" err="1"/>
              <a:t>Latihan</a:t>
            </a:r>
            <a:r>
              <a:rPr lang="en-GB" sz="2400" dirty="0"/>
              <a:t> </a:t>
            </a:r>
            <a:r>
              <a:rPr lang="en-GB" sz="2400" dirty="0" err="1"/>
              <a:t>menggunakan</a:t>
            </a:r>
            <a:r>
              <a:rPr lang="en-GB" sz="2400" dirty="0"/>
              <a:t> </a:t>
            </a:r>
            <a:r>
              <a:rPr lang="en-GB" sz="2400" dirty="0" err="1"/>
              <a:t>bagian</a:t>
            </a:r>
            <a:r>
              <a:rPr lang="en-GB" sz="2400" dirty="0"/>
              <a:t> </a:t>
            </a:r>
            <a:r>
              <a:rPr lang="en-GB" sz="2400" dirty="0" err="1"/>
              <a:t>tubuh</a:t>
            </a:r>
            <a:r>
              <a:rPr lang="en-GB" sz="2400" dirty="0"/>
              <a:t> yang </a:t>
            </a:r>
            <a:r>
              <a:rPr lang="en-GB" sz="2400" dirty="0" err="1"/>
              <a:t>sehat</a:t>
            </a:r>
            <a:endParaRPr lang="en-GB" sz="2400" dirty="0"/>
          </a:p>
          <a:p>
            <a:pPr marL="0" indent="0">
              <a:buNone/>
            </a:pPr>
            <a:r>
              <a:rPr lang="en-GB" sz="2400" dirty="0"/>
              <a:t>	- </a:t>
            </a:r>
            <a:r>
              <a:rPr lang="en-GB" sz="2400" dirty="0" err="1"/>
              <a:t>Latihan</a:t>
            </a:r>
            <a:r>
              <a:rPr lang="en-GB" sz="2400" dirty="0"/>
              <a:t> </a:t>
            </a:r>
            <a:r>
              <a:rPr lang="en-GB" sz="2400" dirty="0" err="1"/>
              <a:t>secara</a:t>
            </a:r>
            <a:r>
              <a:rPr lang="en-GB" sz="2400" dirty="0"/>
              <a:t> </a:t>
            </a:r>
            <a:r>
              <a:rPr lang="en-GB" sz="2400" dirty="0" err="1"/>
              <a:t>bertahap</a:t>
            </a:r>
            <a:r>
              <a:rPr lang="en-GB" sz="2400" dirty="0"/>
              <a:t> </a:t>
            </a:r>
            <a:r>
              <a:rPr lang="en-GB" sz="2400" dirty="0" err="1"/>
              <a:t>meningkatkan</a:t>
            </a:r>
            <a:r>
              <a:rPr lang="en-GB" sz="2400" dirty="0"/>
              <a:t> </a:t>
            </a:r>
            <a:r>
              <a:rPr lang="en-GB" sz="2400" dirty="0" err="1"/>
              <a:t>fungsi</a:t>
            </a:r>
            <a:r>
              <a:rPr lang="en-GB" sz="2400" dirty="0"/>
              <a:t> </a:t>
            </a:r>
            <a:r>
              <a:rPr lang="en-GB" sz="2400" dirty="0" err="1"/>
              <a:t>tubuh</a:t>
            </a:r>
            <a:r>
              <a:rPr lang="en-GB" sz="2400" dirty="0"/>
              <a:t> yang </a:t>
            </a:r>
            <a:r>
              <a:rPr lang="en-GB" sz="2400" dirty="0" err="1"/>
              <a:t>terganggu</a:t>
            </a:r>
            <a:endParaRPr lang="en-GB" sz="2400" dirty="0"/>
          </a:p>
          <a:p>
            <a:pPr marL="0" indent="0">
              <a:buNone/>
            </a:pPr>
            <a:r>
              <a:rPr lang="en-GB" sz="2400" dirty="0"/>
              <a:t>	- </a:t>
            </a:r>
            <a:r>
              <a:rPr lang="en-GB" sz="2400" dirty="0" err="1"/>
              <a:t>Latihan</a:t>
            </a:r>
            <a:r>
              <a:rPr lang="en-GB" sz="2400" dirty="0"/>
              <a:t> </a:t>
            </a:r>
            <a:r>
              <a:rPr lang="en-GB" sz="2400" dirty="0" err="1"/>
              <a:t>meningkatkan</a:t>
            </a:r>
            <a:r>
              <a:rPr lang="en-GB" sz="2400" dirty="0"/>
              <a:t> </a:t>
            </a:r>
            <a:r>
              <a:rPr lang="en-GB" sz="2400" dirty="0" err="1"/>
              <a:t>fungsi</a:t>
            </a:r>
            <a:r>
              <a:rPr lang="en-GB" sz="2400" dirty="0"/>
              <a:t> </a:t>
            </a:r>
            <a:r>
              <a:rPr lang="en-GB" sz="2400" dirty="0" err="1"/>
              <a:t>tubuh</a:t>
            </a:r>
            <a:r>
              <a:rPr lang="en-GB" sz="2400" dirty="0"/>
              <a:t> yang </a:t>
            </a:r>
            <a:r>
              <a:rPr lang="en-GB" sz="2400" dirty="0" err="1"/>
              <a:t>terganggu</a:t>
            </a:r>
            <a:r>
              <a:rPr lang="en-GB" sz="2400" dirty="0"/>
              <a:t> </a:t>
            </a:r>
            <a:r>
              <a:rPr lang="en-GB" sz="2400" dirty="0" err="1"/>
              <a:t>dengan</a:t>
            </a:r>
            <a:r>
              <a:rPr lang="en-GB" sz="2400" dirty="0"/>
              <a:t> </a:t>
            </a:r>
            <a:r>
              <a:rPr lang="en-GB" sz="2400" dirty="0" err="1"/>
              <a:t>alat</a:t>
            </a:r>
            <a:r>
              <a:rPr lang="en-GB" sz="2400" dirty="0"/>
              <a:t> bantu</a:t>
            </a:r>
          </a:p>
          <a:p>
            <a:pPr marL="0" indent="0">
              <a:buNone/>
            </a:pPr>
            <a:endParaRPr lang="en-GB" sz="2400" dirty="0"/>
          </a:p>
          <a:p>
            <a:pPr marL="0" indent="0">
              <a:buNone/>
            </a:pPr>
            <a:endParaRPr lang="en-GB" sz="2400" dirty="0"/>
          </a:p>
          <a:p>
            <a:pPr>
              <a:buAutoNum type="arabicPeriod"/>
            </a:pPr>
            <a:endParaRPr lang="en-GB" sz="2400" dirty="0"/>
          </a:p>
        </p:txBody>
      </p:sp>
      <p:pic>
        <p:nvPicPr>
          <p:cNvPr id="4" name="Picture 3">
            <a:extLst>
              <a:ext uri="{FF2B5EF4-FFF2-40B4-BE49-F238E27FC236}">
                <a16:creationId xmlns:a16="http://schemas.microsoft.com/office/drawing/2014/main" id="{43F7B65B-7B39-407B-9ED2-4A6378129B90}"/>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 y="0"/>
            <a:ext cx="1260141" cy="2520280"/>
          </a:xfrm>
          <a:prstGeom prst="rect">
            <a:avLst/>
          </a:prstGeom>
        </p:spPr>
      </p:pic>
    </p:spTree>
    <p:extLst>
      <p:ext uri="{BB962C8B-B14F-4D97-AF65-F5344CB8AC3E}">
        <p14:creationId xmlns:p14="http://schemas.microsoft.com/office/powerpoint/2010/main" val="3503606631"/>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72095A-80AD-4321-B507-08F72F958A13}"/>
              </a:ext>
            </a:extLst>
          </p:cNvPr>
          <p:cNvSpPr>
            <a:spLocks noGrp="1"/>
          </p:cNvSpPr>
          <p:nvPr>
            <p:ph type="title"/>
          </p:nvPr>
        </p:nvSpPr>
        <p:spPr>
          <a:xfrm>
            <a:off x="1889276" y="29032"/>
            <a:ext cx="8596668" cy="1219198"/>
          </a:xfrm>
        </p:spPr>
        <p:style>
          <a:lnRef idx="2">
            <a:schemeClr val="dk1"/>
          </a:lnRef>
          <a:fillRef idx="1">
            <a:schemeClr val="lt1"/>
          </a:fillRef>
          <a:effectRef idx="0">
            <a:schemeClr val="dk1"/>
          </a:effectRef>
          <a:fontRef idx="minor">
            <a:schemeClr val="dk1"/>
          </a:fontRef>
        </p:style>
        <p:txBody>
          <a:bodyPr>
            <a:noAutofit/>
          </a:bodyPr>
          <a:lstStyle/>
          <a:p>
            <a:pPr algn="ctr"/>
            <a:r>
              <a:rPr lang="en-GB" sz="4000" b="1" dirty="0"/>
              <a:t>TINDAKAN KEPERAWATAN PADA HARGA DIRI RENDAH SITUASIONAL TUBUH </a:t>
            </a:r>
          </a:p>
        </p:txBody>
      </p:sp>
      <p:sp>
        <p:nvSpPr>
          <p:cNvPr id="3" name="Content Placeholder 2">
            <a:extLst>
              <a:ext uri="{FF2B5EF4-FFF2-40B4-BE49-F238E27FC236}">
                <a16:creationId xmlns:a16="http://schemas.microsoft.com/office/drawing/2014/main" id="{5AEA6153-B3F1-4CF4-A973-4EA35012BF65}"/>
              </a:ext>
            </a:extLst>
          </p:cNvPr>
          <p:cNvSpPr>
            <a:spLocks noGrp="1"/>
          </p:cNvSpPr>
          <p:nvPr>
            <p:ph idx="1"/>
          </p:nvPr>
        </p:nvSpPr>
        <p:spPr>
          <a:xfrm>
            <a:off x="1364343" y="1306286"/>
            <a:ext cx="10668000" cy="5464629"/>
          </a:xfrm>
        </p:spPr>
        <p:style>
          <a:lnRef idx="2">
            <a:schemeClr val="accent2"/>
          </a:lnRef>
          <a:fillRef idx="1">
            <a:schemeClr val="lt1"/>
          </a:fillRef>
          <a:effectRef idx="0">
            <a:schemeClr val="accent2"/>
          </a:effectRef>
          <a:fontRef idx="minor">
            <a:schemeClr val="dk1"/>
          </a:fontRef>
        </p:style>
        <p:txBody>
          <a:bodyPr>
            <a:noAutofit/>
          </a:bodyPr>
          <a:lstStyle/>
          <a:p>
            <a:pPr marL="0" indent="0" algn="ctr">
              <a:buNone/>
            </a:pPr>
            <a:r>
              <a:rPr lang="en-GB" sz="3200" b="1" dirty="0"/>
              <a:t>PRINSIP TINDAKAN KEPERAWATAN HDR </a:t>
            </a:r>
          </a:p>
          <a:p>
            <a:pPr marL="0" indent="0" algn="ctr">
              <a:buNone/>
            </a:pPr>
            <a:r>
              <a:rPr lang="en-GB" sz="2400" dirty="0"/>
              <a:t>(Stuart, </a:t>
            </a:r>
            <a:r>
              <a:rPr lang="en-GB" sz="2400" dirty="0" err="1"/>
              <a:t>Keliat</a:t>
            </a:r>
            <a:r>
              <a:rPr lang="en-GB" sz="2400" dirty="0"/>
              <a:t>, </a:t>
            </a:r>
            <a:r>
              <a:rPr lang="en-GB" sz="2400" dirty="0" err="1"/>
              <a:t>Pasaribu</a:t>
            </a:r>
            <a:r>
              <a:rPr lang="en-GB" sz="2400" dirty="0"/>
              <a:t>, 2016)</a:t>
            </a:r>
          </a:p>
          <a:p>
            <a:pPr marL="0" indent="0">
              <a:buNone/>
            </a:pPr>
            <a:r>
              <a:rPr lang="en-GB" sz="3200" dirty="0"/>
              <a:t>1. </a:t>
            </a:r>
            <a:r>
              <a:rPr lang="en-GB" sz="3200" dirty="0" err="1"/>
              <a:t>Memperluas</a:t>
            </a:r>
            <a:r>
              <a:rPr lang="en-GB" sz="3200" dirty="0"/>
              <a:t> </a:t>
            </a:r>
            <a:r>
              <a:rPr lang="en-GB" sz="3200" dirty="0" err="1"/>
              <a:t>kesadaran</a:t>
            </a:r>
            <a:r>
              <a:rPr lang="en-GB" sz="3200" dirty="0"/>
              <a:t> </a:t>
            </a:r>
            <a:r>
              <a:rPr lang="en-GB" sz="3200" dirty="0" err="1"/>
              <a:t>diri</a:t>
            </a:r>
            <a:r>
              <a:rPr lang="en-GB" sz="3200" dirty="0"/>
              <a:t> </a:t>
            </a:r>
            <a:r>
              <a:rPr lang="en-GB" sz="3200" i="1" dirty="0"/>
              <a:t>(Expanded Self-	Awareness)</a:t>
            </a:r>
          </a:p>
          <a:p>
            <a:pPr marL="0" indent="0">
              <a:buNone/>
            </a:pPr>
            <a:r>
              <a:rPr lang="en-GB" sz="3200" dirty="0"/>
              <a:t>2. </a:t>
            </a:r>
            <a:r>
              <a:rPr lang="en-GB" sz="3200" dirty="0" err="1"/>
              <a:t>Eksplorasi</a:t>
            </a:r>
            <a:r>
              <a:rPr lang="en-GB" sz="3200" dirty="0"/>
              <a:t> </a:t>
            </a:r>
            <a:r>
              <a:rPr lang="en-GB" sz="3200" dirty="0" err="1"/>
              <a:t>diri</a:t>
            </a:r>
            <a:r>
              <a:rPr lang="en-GB" sz="3200" dirty="0"/>
              <a:t> </a:t>
            </a:r>
            <a:r>
              <a:rPr lang="en-GB" sz="3200" i="1" dirty="0"/>
              <a:t>(Self-Exploration)</a:t>
            </a:r>
          </a:p>
          <a:p>
            <a:pPr marL="0" indent="0">
              <a:buNone/>
            </a:pPr>
            <a:r>
              <a:rPr lang="en-GB" sz="3200" dirty="0"/>
              <a:t>3. </a:t>
            </a:r>
            <a:r>
              <a:rPr lang="en-GB" sz="3200" dirty="0" err="1"/>
              <a:t>Evaluasi</a:t>
            </a:r>
            <a:r>
              <a:rPr lang="en-GB" sz="3200" dirty="0"/>
              <a:t> </a:t>
            </a:r>
            <a:r>
              <a:rPr lang="en-GB" sz="3200" dirty="0" err="1"/>
              <a:t>diri</a:t>
            </a:r>
            <a:r>
              <a:rPr lang="en-GB" sz="3200" dirty="0"/>
              <a:t> </a:t>
            </a:r>
            <a:r>
              <a:rPr lang="en-GB" sz="3200" i="1" dirty="0"/>
              <a:t>(Self-Evaluation)</a:t>
            </a:r>
          </a:p>
          <a:p>
            <a:pPr marL="0" indent="0">
              <a:buNone/>
            </a:pPr>
            <a:r>
              <a:rPr lang="en-GB" sz="3200" dirty="0"/>
              <a:t>4. </a:t>
            </a:r>
            <a:r>
              <a:rPr lang="en-GB" sz="3200" dirty="0" err="1"/>
              <a:t>Rencana</a:t>
            </a:r>
            <a:r>
              <a:rPr lang="en-GB" sz="3200" dirty="0"/>
              <a:t> yang </a:t>
            </a:r>
            <a:r>
              <a:rPr lang="en-GB" sz="3200" dirty="0" err="1"/>
              <a:t>realistis</a:t>
            </a:r>
            <a:r>
              <a:rPr lang="en-GB" sz="3200" dirty="0"/>
              <a:t> </a:t>
            </a:r>
            <a:r>
              <a:rPr lang="en-GB" sz="3200" i="1" dirty="0"/>
              <a:t>(Realistic Plan of Action)</a:t>
            </a:r>
          </a:p>
          <a:p>
            <a:pPr marL="0" indent="0">
              <a:buNone/>
            </a:pPr>
            <a:r>
              <a:rPr lang="en-GB" sz="3200" dirty="0"/>
              <a:t>5. </a:t>
            </a:r>
            <a:r>
              <a:rPr lang="en-GB" sz="3200" dirty="0" err="1"/>
              <a:t>Komitmen</a:t>
            </a:r>
            <a:r>
              <a:rPr lang="en-GB" sz="3200" dirty="0"/>
              <a:t> </a:t>
            </a:r>
            <a:r>
              <a:rPr lang="en-GB" sz="3200" dirty="0" err="1"/>
              <a:t>melakukan</a:t>
            </a:r>
            <a:r>
              <a:rPr lang="en-GB" sz="3200" dirty="0"/>
              <a:t> </a:t>
            </a:r>
            <a:r>
              <a:rPr lang="en-GB" sz="3200" dirty="0" err="1"/>
              <a:t>rencana</a:t>
            </a:r>
            <a:r>
              <a:rPr lang="en-GB" sz="3200" dirty="0"/>
              <a:t> </a:t>
            </a:r>
            <a:r>
              <a:rPr lang="en-GB" sz="3200" i="1" dirty="0"/>
              <a:t>(Commitment to 	Action)</a:t>
            </a:r>
          </a:p>
          <a:p>
            <a:pPr marL="457200" indent="-457200">
              <a:buAutoNum type="arabicPeriod"/>
            </a:pPr>
            <a:endParaRPr lang="en-GB" sz="2400" dirty="0"/>
          </a:p>
          <a:p>
            <a:pPr marL="0" indent="0">
              <a:buNone/>
            </a:pPr>
            <a:endParaRPr lang="en-GB" sz="2400" dirty="0"/>
          </a:p>
          <a:p>
            <a:pPr>
              <a:buAutoNum type="arabicPeriod"/>
            </a:pPr>
            <a:endParaRPr lang="en-GB" sz="2400" dirty="0"/>
          </a:p>
        </p:txBody>
      </p:sp>
      <p:pic>
        <p:nvPicPr>
          <p:cNvPr id="4" name="Picture 3">
            <a:extLst>
              <a:ext uri="{FF2B5EF4-FFF2-40B4-BE49-F238E27FC236}">
                <a16:creationId xmlns:a16="http://schemas.microsoft.com/office/drawing/2014/main" id="{020CB207-5CCB-4424-946A-2C4DBFDB5B7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 y="0"/>
            <a:ext cx="1260141" cy="2520280"/>
          </a:xfrm>
          <a:prstGeom prst="rect">
            <a:avLst/>
          </a:prstGeom>
        </p:spPr>
      </p:pic>
    </p:spTree>
    <p:extLst>
      <p:ext uri="{BB962C8B-B14F-4D97-AF65-F5344CB8AC3E}">
        <p14:creationId xmlns:p14="http://schemas.microsoft.com/office/powerpoint/2010/main" val="1177963139"/>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E77E22-508A-4F6C-9FFE-BFB0B2DABDAF}"/>
              </a:ext>
            </a:extLst>
          </p:cNvPr>
          <p:cNvSpPr>
            <a:spLocks noGrp="1"/>
          </p:cNvSpPr>
          <p:nvPr>
            <p:ph type="title"/>
          </p:nvPr>
        </p:nvSpPr>
        <p:spPr>
          <a:xfrm>
            <a:off x="2165047" y="123376"/>
            <a:ext cx="8596668" cy="863600"/>
          </a:xfrm>
        </p:spPr>
        <p:style>
          <a:lnRef idx="2">
            <a:schemeClr val="dk1"/>
          </a:lnRef>
          <a:fillRef idx="1">
            <a:schemeClr val="lt1"/>
          </a:fillRef>
          <a:effectRef idx="0">
            <a:schemeClr val="dk1"/>
          </a:effectRef>
          <a:fontRef idx="minor">
            <a:schemeClr val="dk1"/>
          </a:fontRef>
        </p:style>
        <p:txBody>
          <a:bodyPr>
            <a:normAutofit fontScale="90000"/>
          </a:bodyPr>
          <a:lstStyle/>
          <a:p>
            <a:pPr algn="ctr"/>
            <a:r>
              <a:rPr lang="en-GB" b="1" dirty="0">
                <a:solidFill>
                  <a:schemeClr val="tx1">
                    <a:lumMod val="95000"/>
                    <a:lumOff val="5000"/>
                  </a:schemeClr>
                </a:solidFill>
              </a:rPr>
              <a:t>TINDAKAN KEPERAWATAN NERS</a:t>
            </a:r>
            <a:br>
              <a:rPr lang="en-GB" b="1" i="1" dirty="0">
                <a:solidFill>
                  <a:schemeClr val="tx1">
                    <a:lumMod val="95000"/>
                    <a:lumOff val="5000"/>
                  </a:schemeClr>
                </a:solidFill>
              </a:rPr>
            </a:br>
            <a:endParaRPr lang="en-GB" i="1" dirty="0">
              <a:solidFill>
                <a:schemeClr val="tx1">
                  <a:lumMod val="95000"/>
                  <a:lumOff val="5000"/>
                </a:schemeClr>
              </a:solidFill>
            </a:endParaRPr>
          </a:p>
        </p:txBody>
      </p:sp>
      <p:sp>
        <p:nvSpPr>
          <p:cNvPr id="3" name="Content Placeholder 2">
            <a:extLst>
              <a:ext uri="{FF2B5EF4-FFF2-40B4-BE49-F238E27FC236}">
                <a16:creationId xmlns:a16="http://schemas.microsoft.com/office/drawing/2014/main" id="{686EF00F-A90F-4A07-BCA2-0099765258DC}"/>
              </a:ext>
            </a:extLst>
          </p:cNvPr>
          <p:cNvSpPr>
            <a:spLocks noGrp="1"/>
          </p:cNvSpPr>
          <p:nvPr>
            <p:ph idx="1"/>
          </p:nvPr>
        </p:nvSpPr>
        <p:spPr>
          <a:xfrm>
            <a:off x="1357086" y="1146630"/>
            <a:ext cx="10515599" cy="5602514"/>
          </a:xfrm>
        </p:spPr>
        <p:style>
          <a:lnRef idx="2">
            <a:schemeClr val="accent2"/>
          </a:lnRef>
          <a:fillRef idx="1">
            <a:schemeClr val="lt1"/>
          </a:fillRef>
          <a:effectRef idx="0">
            <a:schemeClr val="accent2"/>
          </a:effectRef>
          <a:fontRef idx="minor">
            <a:schemeClr val="dk1"/>
          </a:fontRef>
        </p:style>
        <p:txBody>
          <a:bodyPr>
            <a:normAutofit fontScale="92500"/>
          </a:bodyPr>
          <a:lstStyle/>
          <a:p>
            <a:pPr marL="0" indent="0">
              <a:buNone/>
            </a:pPr>
            <a:r>
              <a:rPr lang="en-GB" sz="2400" b="1" dirty="0">
                <a:solidFill>
                  <a:schemeClr val="tx1">
                    <a:lumMod val="95000"/>
                    <a:lumOff val="5000"/>
                  </a:schemeClr>
                </a:solidFill>
              </a:rPr>
              <a:t>1. </a:t>
            </a:r>
            <a:r>
              <a:rPr lang="en-GB" sz="2400" b="1" dirty="0" err="1">
                <a:solidFill>
                  <a:schemeClr val="tx1">
                    <a:lumMod val="95000"/>
                    <a:lumOff val="5000"/>
                  </a:schemeClr>
                </a:solidFill>
              </a:rPr>
              <a:t>Memperluas</a:t>
            </a:r>
            <a:r>
              <a:rPr lang="en-GB" sz="2400" b="1" dirty="0">
                <a:solidFill>
                  <a:schemeClr val="tx1">
                    <a:lumMod val="95000"/>
                    <a:lumOff val="5000"/>
                  </a:schemeClr>
                </a:solidFill>
              </a:rPr>
              <a:t> </a:t>
            </a:r>
            <a:r>
              <a:rPr lang="en-GB" sz="2400" b="1" dirty="0" err="1">
                <a:solidFill>
                  <a:schemeClr val="tx1">
                    <a:lumMod val="95000"/>
                    <a:lumOff val="5000"/>
                  </a:schemeClr>
                </a:solidFill>
              </a:rPr>
              <a:t>kesadaran</a:t>
            </a:r>
            <a:r>
              <a:rPr lang="en-GB" sz="2400" b="1" dirty="0">
                <a:solidFill>
                  <a:schemeClr val="tx1">
                    <a:lumMod val="95000"/>
                    <a:lumOff val="5000"/>
                  </a:schemeClr>
                </a:solidFill>
              </a:rPr>
              <a:t> </a:t>
            </a:r>
            <a:r>
              <a:rPr lang="en-GB" sz="2400" b="1" dirty="0" err="1">
                <a:solidFill>
                  <a:schemeClr val="tx1">
                    <a:lumMod val="95000"/>
                    <a:lumOff val="5000"/>
                  </a:schemeClr>
                </a:solidFill>
              </a:rPr>
              <a:t>diri</a:t>
            </a:r>
            <a:r>
              <a:rPr lang="en-GB" sz="2400" b="1" dirty="0">
                <a:solidFill>
                  <a:schemeClr val="tx1">
                    <a:lumMod val="95000"/>
                    <a:lumOff val="5000"/>
                  </a:schemeClr>
                </a:solidFill>
              </a:rPr>
              <a:t>  </a:t>
            </a:r>
            <a:r>
              <a:rPr lang="en-GB" sz="2400" b="1" i="1" dirty="0">
                <a:solidFill>
                  <a:schemeClr val="tx1">
                    <a:lumMod val="95000"/>
                    <a:lumOff val="5000"/>
                  </a:schemeClr>
                </a:solidFill>
              </a:rPr>
              <a:t>(Expanded Self-	Awareness)</a:t>
            </a:r>
            <a:endParaRPr lang="en-GB" sz="2400" dirty="0"/>
          </a:p>
          <a:p>
            <a:pPr marL="0" indent="0">
              <a:buNone/>
            </a:pPr>
            <a:r>
              <a:rPr lang="en-GB" dirty="0"/>
              <a:t>	</a:t>
            </a:r>
            <a:r>
              <a:rPr lang="en-GB" sz="2000" dirty="0" err="1"/>
              <a:t>Diskusikan</a:t>
            </a:r>
            <a:r>
              <a:rPr lang="en-GB" sz="2000" dirty="0"/>
              <a:t> </a:t>
            </a:r>
            <a:r>
              <a:rPr lang="en-GB" sz="2000" dirty="0" err="1"/>
              <a:t>dan</a:t>
            </a:r>
            <a:r>
              <a:rPr lang="en-GB" sz="2000" dirty="0"/>
              <a:t> </a:t>
            </a:r>
            <a:r>
              <a:rPr lang="en-GB" sz="2000" dirty="0" err="1"/>
              <a:t>catat</a:t>
            </a:r>
            <a:r>
              <a:rPr lang="en-GB" sz="2000" dirty="0"/>
              <a:t> </a:t>
            </a:r>
            <a:r>
              <a:rPr lang="en-GB" sz="2000" dirty="0" err="1"/>
              <a:t>semua</a:t>
            </a:r>
            <a:r>
              <a:rPr lang="en-GB" sz="2000" dirty="0"/>
              <a:t> </a:t>
            </a:r>
            <a:r>
              <a:rPr lang="en-GB" sz="2000" dirty="0" err="1"/>
              <a:t>hal</a:t>
            </a:r>
            <a:r>
              <a:rPr lang="en-GB" sz="2000" dirty="0"/>
              <a:t> </a:t>
            </a:r>
            <a:r>
              <a:rPr lang="en-GB" sz="2000" dirty="0" err="1"/>
              <a:t>positif</a:t>
            </a:r>
            <a:r>
              <a:rPr lang="en-GB" sz="2000" dirty="0"/>
              <a:t> </a:t>
            </a:r>
            <a:r>
              <a:rPr lang="en-GB" sz="2000" dirty="0" err="1"/>
              <a:t>dan</a:t>
            </a:r>
            <a:r>
              <a:rPr lang="en-GB" sz="2000" dirty="0"/>
              <a:t> negative </a:t>
            </a:r>
            <a:r>
              <a:rPr lang="en-GB" sz="2000" dirty="0" err="1"/>
              <a:t>dari</a:t>
            </a:r>
            <a:r>
              <a:rPr lang="en-GB" sz="2000" dirty="0"/>
              <a:t> </a:t>
            </a:r>
            <a:r>
              <a:rPr lang="en-GB" sz="2000" dirty="0" err="1"/>
              <a:t>klien</a:t>
            </a:r>
            <a:r>
              <a:rPr lang="en-GB" sz="2000" dirty="0"/>
              <a:t>: </a:t>
            </a:r>
            <a:r>
              <a:rPr lang="en-GB" sz="2000" dirty="0" err="1"/>
              <a:t>kemampuan</a:t>
            </a:r>
            <a:r>
              <a:rPr lang="en-GB" sz="2000" dirty="0"/>
              <a:t>/ 	</a:t>
            </a:r>
            <a:r>
              <a:rPr lang="en-GB" sz="2000" dirty="0" err="1"/>
              <a:t>kekuatan</a:t>
            </a:r>
            <a:r>
              <a:rPr lang="en-GB" sz="2000" dirty="0"/>
              <a:t> 	</a:t>
            </a:r>
            <a:r>
              <a:rPr lang="en-GB" sz="2000" dirty="0" err="1"/>
              <a:t>dan</a:t>
            </a:r>
            <a:r>
              <a:rPr lang="en-GB" sz="2000" dirty="0"/>
              <a:t> </a:t>
            </a:r>
            <a:r>
              <a:rPr lang="en-GB" sz="2000" dirty="0" err="1"/>
              <a:t>ketidak</a:t>
            </a:r>
            <a:r>
              <a:rPr lang="en-GB" sz="2000" dirty="0"/>
              <a:t> </a:t>
            </a:r>
            <a:r>
              <a:rPr lang="en-GB" sz="2000" dirty="0" err="1"/>
              <a:t>mampuan</a:t>
            </a:r>
            <a:r>
              <a:rPr lang="en-GB" sz="2000" dirty="0"/>
              <a:t> / </a:t>
            </a:r>
            <a:r>
              <a:rPr lang="en-GB" sz="2000" dirty="0" err="1"/>
              <a:t>kelemahan</a:t>
            </a:r>
            <a:r>
              <a:rPr lang="en-GB" sz="2000" dirty="0"/>
              <a:t> (</a:t>
            </a:r>
            <a:r>
              <a:rPr lang="en-GB" sz="2000" dirty="0" err="1"/>
              <a:t>daftar</a:t>
            </a:r>
            <a:r>
              <a:rPr lang="en-GB" sz="2000" dirty="0"/>
              <a:t> </a:t>
            </a:r>
            <a:r>
              <a:rPr lang="en-GB" sz="2000" dirty="0" err="1"/>
              <a:t>kemampuan</a:t>
            </a:r>
            <a:r>
              <a:rPr lang="en-GB" sz="2000" dirty="0"/>
              <a:t> yang 	</a:t>
            </a:r>
            <a:r>
              <a:rPr lang="en-GB" sz="2000" dirty="0" err="1"/>
              <a:t>pernah</a:t>
            </a:r>
            <a:r>
              <a:rPr lang="en-GB" sz="2000" dirty="0"/>
              <a:t> 	</a:t>
            </a:r>
            <a:r>
              <a:rPr lang="en-GB" sz="2000" dirty="0" err="1"/>
              <a:t>dimiliki</a:t>
            </a:r>
            <a:r>
              <a:rPr lang="en-GB" sz="2000" dirty="0"/>
              <a:t>). </a:t>
            </a:r>
            <a:r>
              <a:rPr lang="en-GB" sz="2000" dirty="0" err="1"/>
              <a:t>Hasilnya</a:t>
            </a:r>
            <a:r>
              <a:rPr lang="en-GB" sz="2000" dirty="0"/>
              <a:t> 	</a:t>
            </a:r>
            <a:r>
              <a:rPr lang="en-GB" sz="2000" dirty="0" err="1"/>
              <a:t>daftar</a:t>
            </a:r>
            <a:r>
              <a:rPr lang="en-GB" sz="2000" dirty="0"/>
              <a:t> </a:t>
            </a:r>
            <a:r>
              <a:rPr lang="en-GB" sz="2000" dirty="0" err="1"/>
              <a:t>kemampuan</a:t>
            </a:r>
            <a:r>
              <a:rPr lang="en-GB" sz="2000" dirty="0"/>
              <a:t>: </a:t>
            </a:r>
            <a:r>
              <a:rPr lang="en-GB" sz="2000" dirty="0" err="1"/>
              <a:t>misalnya</a:t>
            </a:r>
            <a:r>
              <a:rPr lang="en-GB" sz="2000" dirty="0"/>
              <a:t> </a:t>
            </a:r>
            <a:r>
              <a:rPr lang="en-GB" sz="2000" dirty="0" err="1"/>
              <a:t>perawatan</a:t>
            </a:r>
            <a:r>
              <a:rPr lang="en-GB" sz="2000" dirty="0"/>
              <a:t> </a:t>
            </a:r>
            <a:r>
              <a:rPr lang="en-GB" sz="2000" dirty="0" err="1"/>
              <a:t>diri</a:t>
            </a:r>
            <a:endParaRPr lang="en-GB" sz="2000" dirty="0"/>
          </a:p>
          <a:p>
            <a:pPr marL="0" indent="0">
              <a:buNone/>
            </a:pPr>
            <a:r>
              <a:rPr lang="en-GB" sz="2400" b="1" dirty="0"/>
              <a:t>2. </a:t>
            </a:r>
            <a:r>
              <a:rPr lang="en-GB" sz="2400" b="1" dirty="0" err="1"/>
              <a:t>Eksplorasi</a:t>
            </a:r>
            <a:r>
              <a:rPr lang="en-GB" sz="2400" b="1" dirty="0"/>
              <a:t> </a:t>
            </a:r>
            <a:r>
              <a:rPr lang="en-GB" sz="2400" b="1" dirty="0" err="1"/>
              <a:t>diri</a:t>
            </a:r>
            <a:endParaRPr lang="en-GB" sz="2400" b="1" dirty="0"/>
          </a:p>
          <a:p>
            <a:pPr marL="0" indent="0">
              <a:buNone/>
            </a:pPr>
            <a:r>
              <a:rPr lang="en-GB" b="1" dirty="0"/>
              <a:t>	</a:t>
            </a:r>
            <a:r>
              <a:rPr lang="en-GB" sz="2000" dirty="0" err="1"/>
              <a:t>Diskusikan</a:t>
            </a:r>
            <a:r>
              <a:rPr lang="en-GB" sz="2000" dirty="0"/>
              <a:t> </a:t>
            </a:r>
            <a:r>
              <a:rPr lang="en-GB" sz="2000" dirty="0" err="1"/>
              <a:t>perasaan</a:t>
            </a:r>
            <a:r>
              <a:rPr lang="en-GB" sz="2000" dirty="0"/>
              <a:t>, </a:t>
            </a:r>
            <a:r>
              <a:rPr lang="en-GB" sz="2000" dirty="0" err="1"/>
              <a:t>perilaku</a:t>
            </a:r>
            <a:r>
              <a:rPr lang="en-GB" sz="2000" dirty="0"/>
              <a:t>, </a:t>
            </a:r>
            <a:r>
              <a:rPr lang="en-GB" sz="2000" dirty="0" err="1"/>
              <a:t>pikiran</a:t>
            </a:r>
            <a:r>
              <a:rPr lang="en-GB" sz="2000" dirty="0"/>
              <a:t> </a:t>
            </a:r>
            <a:r>
              <a:rPr lang="en-GB" sz="2000" dirty="0" err="1"/>
              <a:t>terhadap</a:t>
            </a:r>
            <a:r>
              <a:rPr lang="en-GB" sz="2000" dirty="0"/>
              <a:t> </a:t>
            </a:r>
            <a:r>
              <a:rPr lang="en-GB" sz="2000" dirty="0" err="1"/>
              <a:t>kondisi</a:t>
            </a:r>
            <a:r>
              <a:rPr lang="en-GB" sz="2000" dirty="0"/>
              <a:t> </a:t>
            </a:r>
            <a:r>
              <a:rPr lang="en-GB" sz="2000" dirty="0" err="1"/>
              <a:t>saat</a:t>
            </a:r>
            <a:r>
              <a:rPr lang="en-GB" sz="2000" dirty="0"/>
              <a:t> </a:t>
            </a:r>
            <a:r>
              <a:rPr lang="en-GB" sz="2000" dirty="0" err="1"/>
              <a:t>ini</a:t>
            </a:r>
            <a:r>
              <a:rPr lang="en-GB" sz="2000" dirty="0"/>
              <a:t> </a:t>
            </a:r>
            <a:r>
              <a:rPr lang="en-GB" sz="2000" dirty="0" err="1"/>
              <a:t>terkait</a:t>
            </a:r>
            <a:r>
              <a:rPr lang="en-GB" sz="2000" dirty="0"/>
              <a:t> dg 	</a:t>
            </a:r>
            <a:r>
              <a:rPr lang="en-GB" sz="2000" dirty="0" err="1"/>
              <a:t>kemampuan</a:t>
            </a:r>
            <a:r>
              <a:rPr lang="en-GB" sz="2000" dirty="0"/>
              <a:t> 	</a:t>
            </a:r>
            <a:r>
              <a:rPr lang="en-GB" sz="2000" dirty="0" err="1"/>
              <a:t>dan</a:t>
            </a:r>
            <a:r>
              <a:rPr lang="en-GB" sz="2000" dirty="0"/>
              <a:t>	</a:t>
            </a:r>
            <a:r>
              <a:rPr lang="en-GB" sz="2000" dirty="0" err="1"/>
              <a:t>ketidakmampuan</a:t>
            </a:r>
            <a:endParaRPr lang="en-GB" sz="2000" dirty="0"/>
          </a:p>
          <a:p>
            <a:pPr marL="0" indent="0">
              <a:buNone/>
            </a:pPr>
            <a:r>
              <a:rPr lang="en-GB" sz="2400" b="1" dirty="0"/>
              <a:t>3. </a:t>
            </a:r>
            <a:r>
              <a:rPr lang="en-GB" sz="2400" b="1" dirty="0" err="1"/>
              <a:t>Evaluasi</a:t>
            </a:r>
            <a:r>
              <a:rPr lang="en-GB" sz="2400" b="1" dirty="0"/>
              <a:t> </a:t>
            </a:r>
            <a:r>
              <a:rPr lang="en-GB" sz="2400" b="1" dirty="0" err="1"/>
              <a:t>diri</a:t>
            </a:r>
            <a:endParaRPr lang="en-GB" sz="2400" b="1" dirty="0"/>
          </a:p>
          <a:p>
            <a:pPr marL="0" indent="0">
              <a:buNone/>
            </a:pPr>
            <a:r>
              <a:rPr lang="en-GB" b="1" dirty="0"/>
              <a:t>	</a:t>
            </a:r>
            <a:r>
              <a:rPr lang="en-GB" sz="2000" dirty="0" err="1"/>
              <a:t>Diskusikan</a:t>
            </a:r>
            <a:r>
              <a:rPr lang="en-GB" sz="2000" dirty="0"/>
              <a:t> </a:t>
            </a:r>
            <a:r>
              <a:rPr lang="en-GB" sz="2000" dirty="0" err="1"/>
              <a:t>cara</a:t>
            </a:r>
            <a:r>
              <a:rPr lang="en-GB" sz="2000" dirty="0"/>
              <a:t> </a:t>
            </a:r>
            <a:r>
              <a:rPr lang="en-GB" sz="2000" dirty="0" err="1"/>
              <a:t>menyelesaikannya</a:t>
            </a:r>
            <a:r>
              <a:rPr lang="en-GB" sz="2000" dirty="0"/>
              <a:t> </a:t>
            </a:r>
            <a:r>
              <a:rPr lang="en-GB" sz="2000" dirty="0" err="1"/>
              <a:t>dan</a:t>
            </a:r>
            <a:r>
              <a:rPr lang="en-GB" sz="2000" dirty="0"/>
              <a:t> </a:t>
            </a:r>
            <a:r>
              <a:rPr lang="en-GB" sz="2000" dirty="0" err="1"/>
              <a:t>koping</a:t>
            </a:r>
            <a:r>
              <a:rPr lang="en-GB" sz="2000" dirty="0"/>
              <a:t> </a:t>
            </a:r>
            <a:r>
              <a:rPr lang="en-GB" sz="2000" dirty="0" err="1"/>
              <a:t>untuk</a:t>
            </a:r>
            <a:r>
              <a:rPr lang="en-GB" sz="2000" dirty="0"/>
              <a:t> </a:t>
            </a:r>
            <a:r>
              <a:rPr lang="en-GB" sz="2000" dirty="0" err="1"/>
              <a:t>beradaptasi</a:t>
            </a:r>
            <a:r>
              <a:rPr lang="en-GB" sz="2000" dirty="0"/>
              <a:t> </a:t>
            </a:r>
            <a:r>
              <a:rPr lang="en-GB" sz="2000" dirty="0" err="1"/>
              <a:t>dengan</a:t>
            </a:r>
            <a:r>
              <a:rPr lang="en-GB" sz="2000" dirty="0"/>
              <a:t> </a:t>
            </a:r>
            <a:r>
              <a:rPr lang="en-GB" sz="2000" dirty="0" err="1"/>
              <a:t>kondisi</a:t>
            </a:r>
            <a:r>
              <a:rPr lang="en-GB" sz="2000" dirty="0"/>
              <a:t>	</a:t>
            </a:r>
            <a:r>
              <a:rPr lang="en-GB" sz="2000" dirty="0" err="1"/>
              <a:t>saat</a:t>
            </a:r>
            <a:r>
              <a:rPr lang="en-GB" sz="2000" dirty="0"/>
              <a:t> </a:t>
            </a:r>
            <a:r>
              <a:rPr lang="en-GB" sz="2000" dirty="0" err="1"/>
              <a:t>ini</a:t>
            </a:r>
            <a:endParaRPr lang="en-GB" sz="2000" dirty="0"/>
          </a:p>
          <a:p>
            <a:pPr marL="0" indent="0">
              <a:buNone/>
            </a:pPr>
            <a:r>
              <a:rPr lang="en-GB" sz="2400" b="1" dirty="0"/>
              <a:t>4. </a:t>
            </a:r>
            <a:r>
              <a:rPr lang="en-GB" sz="2400" b="1" dirty="0" err="1"/>
              <a:t>Rencana</a:t>
            </a:r>
            <a:r>
              <a:rPr lang="en-GB" sz="2400" b="1" dirty="0"/>
              <a:t> yang </a:t>
            </a:r>
            <a:r>
              <a:rPr lang="en-GB" sz="2400" b="1" dirty="0" err="1"/>
              <a:t>realistis</a:t>
            </a:r>
            <a:endParaRPr lang="en-GB" sz="2400" b="1" dirty="0"/>
          </a:p>
          <a:p>
            <a:pPr marL="0" indent="0">
              <a:buNone/>
            </a:pPr>
            <a:r>
              <a:rPr lang="en-GB" dirty="0"/>
              <a:t>	</a:t>
            </a:r>
            <a:r>
              <a:rPr lang="en-GB" sz="2000" dirty="0" err="1"/>
              <a:t>Pilih</a:t>
            </a:r>
            <a:r>
              <a:rPr lang="en-GB" sz="2000" dirty="0"/>
              <a:t> </a:t>
            </a:r>
            <a:r>
              <a:rPr lang="en-GB" sz="2000" dirty="0" err="1"/>
              <a:t>dan</a:t>
            </a:r>
            <a:r>
              <a:rPr lang="en-GB" sz="2000" dirty="0"/>
              <a:t> </a:t>
            </a:r>
            <a:r>
              <a:rPr lang="en-GB" sz="2000" dirty="0" err="1"/>
              <a:t>rencanakan</a:t>
            </a:r>
            <a:r>
              <a:rPr lang="en-GB" sz="2000" dirty="0"/>
              <a:t> </a:t>
            </a:r>
            <a:r>
              <a:rPr lang="en-GB" sz="2000" dirty="0" err="1"/>
              <a:t>kegiatan</a:t>
            </a:r>
            <a:r>
              <a:rPr lang="en-GB" sz="2000" dirty="0"/>
              <a:t> / </a:t>
            </a:r>
            <a:r>
              <a:rPr lang="en-GB" sz="2000" dirty="0" err="1"/>
              <a:t>kemampuan</a:t>
            </a:r>
            <a:r>
              <a:rPr lang="en-GB" sz="2000" dirty="0"/>
              <a:t> yang </a:t>
            </a:r>
            <a:r>
              <a:rPr lang="en-GB" sz="2000" dirty="0" err="1"/>
              <a:t>dapat</a:t>
            </a:r>
            <a:r>
              <a:rPr lang="en-GB" sz="2000" dirty="0"/>
              <a:t> </a:t>
            </a:r>
            <a:r>
              <a:rPr lang="en-GB" sz="2000" dirty="0" err="1"/>
              <a:t>dilakukan</a:t>
            </a:r>
            <a:r>
              <a:rPr lang="en-GB" sz="2000" dirty="0"/>
              <a:t>. </a:t>
            </a:r>
            <a:r>
              <a:rPr lang="en-GB" sz="2000" dirty="0" err="1"/>
              <a:t>Hasilnya</a:t>
            </a:r>
            <a:r>
              <a:rPr lang="en-GB" sz="2000" dirty="0"/>
              <a:t> </a:t>
            </a:r>
            <a:r>
              <a:rPr lang="en-GB" sz="2000" dirty="0" err="1"/>
              <a:t>daftar</a:t>
            </a:r>
            <a:r>
              <a:rPr lang="en-GB" sz="2000" dirty="0"/>
              <a:t> 	</a:t>
            </a:r>
            <a:r>
              <a:rPr lang="en-GB" sz="2000" dirty="0" err="1"/>
              <a:t>kemampuan</a:t>
            </a:r>
            <a:r>
              <a:rPr lang="en-GB" sz="2000" dirty="0"/>
              <a:t> yang </a:t>
            </a:r>
            <a:r>
              <a:rPr lang="en-GB" sz="2000" dirty="0" err="1"/>
              <a:t>dapat</a:t>
            </a:r>
            <a:r>
              <a:rPr lang="en-GB" sz="2000" dirty="0"/>
              <a:t> </a:t>
            </a:r>
            <a:r>
              <a:rPr lang="en-GB" sz="2000" dirty="0" err="1"/>
              <a:t>dilakukan</a:t>
            </a:r>
            <a:r>
              <a:rPr lang="en-GB" sz="2000" dirty="0"/>
              <a:t> </a:t>
            </a:r>
            <a:r>
              <a:rPr lang="en-GB" sz="2000" dirty="0" err="1"/>
              <a:t>sesuai</a:t>
            </a:r>
            <a:r>
              <a:rPr lang="en-GB" sz="2000" dirty="0"/>
              <a:t> </a:t>
            </a:r>
            <a:r>
              <a:rPr lang="en-GB" sz="2000" dirty="0" err="1"/>
              <a:t>dengan</a:t>
            </a:r>
            <a:r>
              <a:rPr lang="en-GB" sz="2000" dirty="0"/>
              <a:t> </a:t>
            </a:r>
            <a:r>
              <a:rPr lang="en-GB" sz="2000" dirty="0" err="1"/>
              <a:t>kondisi</a:t>
            </a:r>
            <a:r>
              <a:rPr lang="en-GB" sz="2000" dirty="0"/>
              <a:t> </a:t>
            </a:r>
            <a:r>
              <a:rPr lang="en-GB" sz="2000" dirty="0" err="1"/>
              <a:t>saat</a:t>
            </a:r>
            <a:r>
              <a:rPr lang="en-GB" sz="2000" dirty="0"/>
              <a:t> </a:t>
            </a:r>
            <a:r>
              <a:rPr lang="en-GB" sz="2000" dirty="0" err="1"/>
              <a:t>ini</a:t>
            </a:r>
            <a:endParaRPr lang="en-GB" sz="2000" dirty="0"/>
          </a:p>
          <a:p>
            <a:pPr marL="0" indent="0">
              <a:buNone/>
            </a:pPr>
            <a:r>
              <a:rPr lang="en-GB" sz="2400" b="1" dirty="0"/>
              <a:t>5. </a:t>
            </a:r>
            <a:r>
              <a:rPr lang="en-GB" sz="2400" b="1" dirty="0" err="1"/>
              <a:t>Komitmen</a:t>
            </a:r>
            <a:r>
              <a:rPr lang="en-GB" sz="2400" b="1" dirty="0"/>
              <a:t> </a:t>
            </a:r>
            <a:r>
              <a:rPr lang="en-GB" sz="2400" b="1" dirty="0" err="1"/>
              <a:t>melakukan</a:t>
            </a:r>
            <a:r>
              <a:rPr lang="en-GB" sz="2400" b="1" dirty="0"/>
              <a:t> </a:t>
            </a:r>
            <a:r>
              <a:rPr lang="en-GB" sz="2400" b="1" dirty="0" err="1"/>
              <a:t>rencana</a:t>
            </a:r>
            <a:endParaRPr lang="en-GB" sz="2400" b="1" dirty="0"/>
          </a:p>
          <a:p>
            <a:pPr marL="0" indent="0">
              <a:buNone/>
            </a:pPr>
            <a:r>
              <a:rPr lang="en-GB" dirty="0"/>
              <a:t>	</a:t>
            </a:r>
            <a:r>
              <a:rPr lang="en-GB" sz="2000" dirty="0" err="1"/>
              <a:t>Latihan</a:t>
            </a:r>
            <a:r>
              <a:rPr lang="en-GB" sz="2000" dirty="0"/>
              <a:t> </a:t>
            </a:r>
            <a:r>
              <a:rPr lang="en-GB" sz="2000" dirty="0" err="1"/>
              <a:t>melakukan</a:t>
            </a:r>
            <a:r>
              <a:rPr lang="en-GB" sz="2000" dirty="0"/>
              <a:t> </a:t>
            </a:r>
            <a:r>
              <a:rPr lang="en-GB" sz="2000" dirty="0" err="1"/>
              <a:t>kegiatan</a:t>
            </a:r>
            <a:r>
              <a:rPr lang="en-GB" sz="2000" dirty="0"/>
              <a:t> </a:t>
            </a:r>
            <a:r>
              <a:rPr lang="en-GB" sz="2000" dirty="0" err="1"/>
              <a:t>dan</a:t>
            </a:r>
            <a:r>
              <a:rPr lang="en-GB" sz="2000" dirty="0"/>
              <a:t> </a:t>
            </a:r>
            <a:r>
              <a:rPr lang="en-GB" sz="2000" dirty="0" err="1"/>
              <a:t>kemampuan</a:t>
            </a:r>
            <a:r>
              <a:rPr lang="en-GB" sz="2000" dirty="0"/>
              <a:t> </a:t>
            </a:r>
            <a:r>
              <a:rPr lang="en-GB" sz="2000" dirty="0" err="1"/>
              <a:t>secara</a:t>
            </a:r>
            <a:r>
              <a:rPr lang="en-GB" sz="2000" dirty="0"/>
              <a:t> </a:t>
            </a:r>
            <a:r>
              <a:rPr lang="en-GB" sz="2000" dirty="0" err="1"/>
              <a:t>bertahap</a:t>
            </a:r>
            <a:endParaRPr lang="en-GB" sz="2000" dirty="0"/>
          </a:p>
          <a:p>
            <a:pPr marL="0" indent="0">
              <a:buNone/>
            </a:pPr>
            <a:endParaRPr lang="en-GB" dirty="0"/>
          </a:p>
          <a:p>
            <a:pPr marL="0" indent="0">
              <a:buNone/>
            </a:pPr>
            <a:endParaRPr lang="en-GB" dirty="0"/>
          </a:p>
          <a:p>
            <a:pPr>
              <a:buAutoNum type="arabicPeriod"/>
            </a:pPr>
            <a:endParaRPr lang="en-GB" dirty="0"/>
          </a:p>
        </p:txBody>
      </p:sp>
      <p:pic>
        <p:nvPicPr>
          <p:cNvPr id="4" name="Picture 3">
            <a:extLst>
              <a:ext uri="{FF2B5EF4-FFF2-40B4-BE49-F238E27FC236}">
                <a16:creationId xmlns:a16="http://schemas.microsoft.com/office/drawing/2014/main" id="{806B1E59-F448-447F-8D69-196FBB55E0AF}"/>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 y="0"/>
            <a:ext cx="1260141" cy="2520280"/>
          </a:xfrm>
          <a:prstGeom prst="rect">
            <a:avLst/>
          </a:prstGeom>
        </p:spPr>
      </p:pic>
    </p:spTree>
    <p:extLst>
      <p:ext uri="{BB962C8B-B14F-4D97-AF65-F5344CB8AC3E}">
        <p14:creationId xmlns:p14="http://schemas.microsoft.com/office/powerpoint/2010/main" val="1351171314"/>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E77E22-508A-4F6C-9FFE-BFB0B2DABDAF}"/>
              </a:ext>
            </a:extLst>
          </p:cNvPr>
          <p:cNvSpPr>
            <a:spLocks noGrp="1"/>
          </p:cNvSpPr>
          <p:nvPr>
            <p:ph type="title"/>
          </p:nvPr>
        </p:nvSpPr>
        <p:spPr>
          <a:xfrm>
            <a:off x="1676402" y="50800"/>
            <a:ext cx="10000341" cy="1001486"/>
          </a:xfrm>
        </p:spPr>
        <p:style>
          <a:lnRef idx="2">
            <a:schemeClr val="dk1"/>
          </a:lnRef>
          <a:fillRef idx="1">
            <a:schemeClr val="lt1"/>
          </a:fillRef>
          <a:effectRef idx="0">
            <a:schemeClr val="dk1"/>
          </a:effectRef>
          <a:fontRef idx="minor">
            <a:schemeClr val="dk1"/>
          </a:fontRef>
        </p:style>
        <p:txBody>
          <a:bodyPr>
            <a:normAutofit fontScale="90000"/>
          </a:bodyPr>
          <a:lstStyle/>
          <a:p>
            <a:pPr algn="ctr"/>
            <a:r>
              <a:rPr lang="en-GB" b="1" dirty="0">
                <a:solidFill>
                  <a:schemeClr val="tx1">
                    <a:lumMod val="95000"/>
                    <a:lumOff val="5000"/>
                  </a:schemeClr>
                </a:solidFill>
              </a:rPr>
              <a:t>TINDAKAN KEPERAWATAN NERS SPESIALIS:</a:t>
            </a:r>
            <a:br>
              <a:rPr lang="en-GB" b="1" dirty="0">
                <a:solidFill>
                  <a:schemeClr val="tx1">
                    <a:lumMod val="95000"/>
                    <a:lumOff val="5000"/>
                  </a:schemeClr>
                </a:solidFill>
              </a:rPr>
            </a:br>
            <a:r>
              <a:rPr lang="en-GB" b="1" dirty="0" err="1">
                <a:solidFill>
                  <a:schemeClr val="tx1">
                    <a:lumMod val="95000"/>
                    <a:lumOff val="5000"/>
                  </a:schemeClr>
                </a:solidFill>
              </a:rPr>
              <a:t>Terapi</a:t>
            </a:r>
            <a:r>
              <a:rPr lang="en-GB" b="1" dirty="0">
                <a:solidFill>
                  <a:schemeClr val="tx1">
                    <a:lumMod val="95000"/>
                    <a:lumOff val="5000"/>
                  </a:schemeClr>
                </a:solidFill>
              </a:rPr>
              <a:t> </a:t>
            </a:r>
            <a:r>
              <a:rPr lang="en-GB" b="1" dirty="0" err="1">
                <a:solidFill>
                  <a:schemeClr val="tx1">
                    <a:lumMod val="95000"/>
                    <a:lumOff val="5000"/>
                  </a:schemeClr>
                </a:solidFill>
              </a:rPr>
              <a:t>kognitif</a:t>
            </a:r>
            <a:r>
              <a:rPr lang="en-GB" b="1" dirty="0">
                <a:solidFill>
                  <a:schemeClr val="tx1">
                    <a:lumMod val="95000"/>
                    <a:lumOff val="5000"/>
                  </a:schemeClr>
                </a:solidFill>
              </a:rPr>
              <a:t> </a:t>
            </a:r>
            <a:r>
              <a:rPr lang="en-GB" b="1" dirty="0" err="1">
                <a:solidFill>
                  <a:schemeClr val="tx1">
                    <a:lumMod val="95000"/>
                    <a:lumOff val="5000"/>
                  </a:schemeClr>
                </a:solidFill>
              </a:rPr>
              <a:t>dan</a:t>
            </a:r>
            <a:r>
              <a:rPr lang="en-GB" b="1" dirty="0">
                <a:solidFill>
                  <a:schemeClr val="tx1">
                    <a:lumMod val="95000"/>
                    <a:lumOff val="5000"/>
                  </a:schemeClr>
                </a:solidFill>
              </a:rPr>
              <a:t> </a:t>
            </a:r>
            <a:r>
              <a:rPr lang="en-GB" b="1" dirty="0" err="1">
                <a:solidFill>
                  <a:schemeClr val="tx1">
                    <a:lumMod val="95000"/>
                    <a:lumOff val="5000"/>
                  </a:schemeClr>
                </a:solidFill>
              </a:rPr>
              <a:t>perilaku</a:t>
            </a:r>
            <a:br>
              <a:rPr lang="en-GB" b="1" i="1" dirty="0">
                <a:solidFill>
                  <a:schemeClr val="tx1">
                    <a:lumMod val="95000"/>
                    <a:lumOff val="5000"/>
                  </a:schemeClr>
                </a:solidFill>
              </a:rPr>
            </a:br>
            <a:endParaRPr lang="en-GB" i="1" dirty="0">
              <a:solidFill>
                <a:schemeClr val="tx1">
                  <a:lumMod val="95000"/>
                  <a:lumOff val="5000"/>
                </a:schemeClr>
              </a:solidFill>
            </a:endParaRPr>
          </a:p>
        </p:txBody>
      </p:sp>
      <p:sp>
        <p:nvSpPr>
          <p:cNvPr id="3" name="Content Placeholder 2">
            <a:extLst>
              <a:ext uri="{FF2B5EF4-FFF2-40B4-BE49-F238E27FC236}">
                <a16:creationId xmlns:a16="http://schemas.microsoft.com/office/drawing/2014/main" id="{686EF00F-A90F-4A07-BCA2-0099765258DC}"/>
              </a:ext>
            </a:extLst>
          </p:cNvPr>
          <p:cNvSpPr>
            <a:spLocks noGrp="1"/>
          </p:cNvSpPr>
          <p:nvPr>
            <p:ph idx="1"/>
          </p:nvPr>
        </p:nvSpPr>
        <p:spPr>
          <a:xfrm>
            <a:off x="1306286" y="1146630"/>
            <a:ext cx="10566399" cy="5602514"/>
          </a:xfrm>
        </p:spPr>
        <p:style>
          <a:lnRef idx="2">
            <a:schemeClr val="accent2"/>
          </a:lnRef>
          <a:fillRef idx="1">
            <a:schemeClr val="lt1"/>
          </a:fillRef>
          <a:effectRef idx="0">
            <a:schemeClr val="accent2"/>
          </a:effectRef>
          <a:fontRef idx="minor">
            <a:schemeClr val="dk1"/>
          </a:fontRef>
        </p:style>
        <p:txBody>
          <a:bodyPr>
            <a:normAutofit fontScale="92500" lnSpcReduction="10000"/>
          </a:bodyPr>
          <a:lstStyle/>
          <a:p>
            <a:pPr marL="0" indent="0">
              <a:buNone/>
            </a:pPr>
            <a:r>
              <a:rPr lang="en-GB" sz="2400" b="1" dirty="0">
                <a:solidFill>
                  <a:schemeClr val="tx1">
                    <a:lumMod val="95000"/>
                    <a:lumOff val="5000"/>
                  </a:schemeClr>
                </a:solidFill>
              </a:rPr>
              <a:t>1. </a:t>
            </a:r>
            <a:r>
              <a:rPr lang="en-GB" sz="2400" b="1" dirty="0" err="1">
                <a:solidFill>
                  <a:schemeClr val="tx1">
                    <a:lumMod val="95000"/>
                    <a:lumOff val="5000"/>
                  </a:schemeClr>
                </a:solidFill>
              </a:rPr>
              <a:t>Memperluas</a:t>
            </a:r>
            <a:r>
              <a:rPr lang="en-GB" sz="2400" b="1" dirty="0">
                <a:solidFill>
                  <a:schemeClr val="tx1">
                    <a:lumMod val="95000"/>
                    <a:lumOff val="5000"/>
                  </a:schemeClr>
                </a:solidFill>
              </a:rPr>
              <a:t> </a:t>
            </a:r>
            <a:r>
              <a:rPr lang="en-GB" sz="2400" b="1" dirty="0" err="1">
                <a:solidFill>
                  <a:schemeClr val="tx1">
                    <a:lumMod val="95000"/>
                    <a:lumOff val="5000"/>
                  </a:schemeClr>
                </a:solidFill>
              </a:rPr>
              <a:t>kesadaran</a:t>
            </a:r>
            <a:r>
              <a:rPr lang="en-GB" sz="2400" b="1" dirty="0">
                <a:solidFill>
                  <a:schemeClr val="tx1">
                    <a:lumMod val="95000"/>
                    <a:lumOff val="5000"/>
                  </a:schemeClr>
                </a:solidFill>
              </a:rPr>
              <a:t> </a:t>
            </a:r>
            <a:r>
              <a:rPr lang="en-GB" sz="2400" b="1" dirty="0" err="1">
                <a:solidFill>
                  <a:schemeClr val="tx1">
                    <a:lumMod val="95000"/>
                    <a:lumOff val="5000"/>
                  </a:schemeClr>
                </a:solidFill>
              </a:rPr>
              <a:t>diri</a:t>
            </a:r>
            <a:r>
              <a:rPr lang="en-GB" sz="2400" b="1" dirty="0">
                <a:solidFill>
                  <a:schemeClr val="tx1">
                    <a:lumMod val="95000"/>
                    <a:lumOff val="5000"/>
                  </a:schemeClr>
                </a:solidFill>
              </a:rPr>
              <a:t>  </a:t>
            </a:r>
            <a:r>
              <a:rPr lang="en-GB" sz="2400" b="1" i="1" dirty="0">
                <a:solidFill>
                  <a:schemeClr val="tx1">
                    <a:lumMod val="95000"/>
                    <a:lumOff val="5000"/>
                  </a:schemeClr>
                </a:solidFill>
              </a:rPr>
              <a:t>(Expanded Self-	Awareness)</a:t>
            </a:r>
          </a:p>
          <a:p>
            <a:pPr marL="0" indent="0">
              <a:buNone/>
            </a:pPr>
            <a:r>
              <a:rPr lang="en-GB" sz="2400" b="1" i="1" dirty="0">
                <a:solidFill>
                  <a:schemeClr val="tx1">
                    <a:lumMod val="95000"/>
                    <a:lumOff val="5000"/>
                  </a:schemeClr>
                </a:solidFill>
              </a:rPr>
              <a:t>	</a:t>
            </a:r>
            <a:r>
              <a:rPr lang="en-GB" sz="2400" dirty="0" err="1">
                <a:solidFill>
                  <a:schemeClr val="tx1">
                    <a:lumMod val="95000"/>
                    <a:lumOff val="5000"/>
                  </a:schemeClr>
                </a:solidFill>
              </a:rPr>
              <a:t>Diskusikan</a:t>
            </a:r>
            <a:r>
              <a:rPr lang="en-GB" sz="2400" dirty="0">
                <a:solidFill>
                  <a:schemeClr val="tx1">
                    <a:lumMod val="95000"/>
                    <a:lumOff val="5000"/>
                  </a:schemeClr>
                </a:solidFill>
              </a:rPr>
              <a:t> </a:t>
            </a:r>
            <a:r>
              <a:rPr lang="en-GB" sz="2400" dirty="0" err="1">
                <a:solidFill>
                  <a:schemeClr val="tx1">
                    <a:lumMod val="95000"/>
                    <a:lumOff val="5000"/>
                  </a:schemeClr>
                </a:solidFill>
              </a:rPr>
              <a:t>kejadian</a:t>
            </a:r>
            <a:r>
              <a:rPr lang="en-GB" sz="2400" dirty="0">
                <a:solidFill>
                  <a:schemeClr val="tx1">
                    <a:lumMod val="95000"/>
                    <a:lumOff val="5000"/>
                  </a:schemeClr>
                </a:solidFill>
              </a:rPr>
              <a:t> </a:t>
            </a:r>
            <a:r>
              <a:rPr lang="en-GB" sz="2400" dirty="0" err="1">
                <a:solidFill>
                  <a:schemeClr val="tx1">
                    <a:lumMod val="95000"/>
                    <a:lumOff val="5000"/>
                  </a:schemeClr>
                </a:solidFill>
              </a:rPr>
              <a:t>kesehatan</a:t>
            </a:r>
            <a:r>
              <a:rPr lang="en-GB" sz="2400" dirty="0">
                <a:solidFill>
                  <a:schemeClr val="tx1">
                    <a:lumMod val="95000"/>
                    <a:lumOff val="5000"/>
                  </a:schemeClr>
                </a:solidFill>
              </a:rPr>
              <a:t> yang </a:t>
            </a:r>
            <a:r>
              <a:rPr lang="en-GB" sz="2400" dirty="0" err="1">
                <a:solidFill>
                  <a:schemeClr val="tx1">
                    <a:lumMod val="95000"/>
                    <a:lumOff val="5000"/>
                  </a:schemeClr>
                </a:solidFill>
              </a:rPr>
              <a:t>dialami</a:t>
            </a:r>
            <a:r>
              <a:rPr lang="en-GB" sz="2400" dirty="0">
                <a:solidFill>
                  <a:schemeClr val="tx1">
                    <a:lumMod val="95000"/>
                    <a:lumOff val="5000"/>
                  </a:schemeClr>
                </a:solidFill>
              </a:rPr>
              <a:t> (</a:t>
            </a:r>
            <a:r>
              <a:rPr lang="en-GB" sz="2400" dirty="0" err="1">
                <a:solidFill>
                  <a:schemeClr val="tx1">
                    <a:lumMod val="95000"/>
                    <a:lumOff val="5000"/>
                  </a:schemeClr>
                </a:solidFill>
              </a:rPr>
              <a:t>Daftar</a:t>
            </a:r>
            <a:r>
              <a:rPr lang="en-GB" sz="2400" dirty="0">
                <a:solidFill>
                  <a:schemeClr val="tx1">
                    <a:lumMod val="95000"/>
                    <a:lumOff val="5000"/>
                  </a:schemeClr>
                </a:solidFill>
              </a:rPr>
              <a:t> </a:t>
            </a:r>
            <a:r>
              <a:rPr lang="en-GB" sz="2400" dirty="0" err="1">
                <a:solidFill>
                  <a:schemeClr val="tx1">
                    <a:lumMod val="95000"/>
                    <a:lumOff val="5000"/>
                  </a:schemeClr>
                </a:solidFill>
              </a:rPr>
              <a:t>kejadian</a:t>
            </a:r>
            <a:r>
              <a:rPr lang="en-GB" sz="2400" dirty="0">
                <a:solidFill>
                  <a:schemeClr val="tx1">
                    <a:lumMod val="95000"/>
                    <a:lumOff val="5000"/>
                  </a:schemeClr>
                </a:solidFill>
              </a:rPr>
              <a:t>)</a:t>
            </a:r>
            <a:endParaRPr lang="en-GB" sz="2400" dirty="0"/>
          </a:p>
          <a:p>
            <a:pPr marL="0" indent="0">
              <a:buNone/>
            </a:pPr>
            <a:r>
              <a:rPr lang="en-GB" sz="2400" b="1" dirty="0"/>
              <a:t>2. </a:t>
            </a:r>
            <a:r>
              <a:rPr lang="en-GB" sz="2400" b="1" dirty="0" err="1"/>
              <a:t>Eksplorasi</a:t>
            </a:r>
            <a:r>
              <a:rPr lang="en-GB" sz="2400" b="1" dirty="0"/>
              <a:t> </a:t>
            </a:r>
            <a:r>
              <a:rPr lang="en-GB" sz="2400" b="1" dirty="0" err="1"/>
              <a:t>diri</a:t>
            </a:r>
            <a:endParaRPr lang="en-GB" sz="2400" b="1" dirty="0"/>
          </a:p>
          <a:p>
            <a:pPr marL="0" indent="0">
              <a:buNone/>
            </a:pPr>
            <a:r>
              <a:rPr lang="en-GB" b="1" dirty="0"/>
              <a:t>	- </a:t>
            </a:r>
            <a:r>
              <a:rPr lang="en-GB" sz="2000" dirty="0" err="1"/>
              <a:t>Diskusikan</a:t>
            </a:r>
            <a:r>
              <a:rPr lang="en-GB" sz="2000" dirty="0"/>
              <a:t> </a:t>
            </a:r>
            <a:r>
              <a:rPr lang="en-GB" sz="2000" dirty="0" err="1"/>
              <a:t>perasaan</a:t>
            </a:r>
            <a:r>
              <a:rPr lang="en-GB" sz="2000" dirty="0"/>
              <a:t>, </a:t>
            </a:r>
            <a:r>
              <a:rPr lang="en-GB" sz="2000" dirty="0" err="1"/>
              <a:t>pikiran</a:t>
            </a:r>
            <a:r>
              <a:rPr lang="en-GB" sz="2000" dirty="0"/>
              <a:t> yang </a:t>
            </a:r>
            <a:r>
              <a:rPr lang="en-GB" sz="2000" dirty="0" err="1"/>
              <a:t>muncul</a:t>
            </a:r>
            <a:r>
              <a:rPr lang="en-GB" sz="2000" dirty="0"/>
              <a:t> </a:t>
            </a:r>
            <a:r>
              <a:rPr lang="en-GB" sz="2000" dirty="0" err="1"/>
              <a:t>terhadap</a:t>
            </a:r>
            <a:r>
              <a:rPr lang="en-GB" sz="2000" dirty="0"/>
              <a:t> </a:t>
            </a:r>
            <a:r>
              <a:rPr lang="en-GB" sz="2000" dirty="0" err="1"/>
              <a:t>kejadian</a:t>
            </a:r>
            <a:r>
              <a:rPr lang="en-GB" sz="2000" dirty="0"/>
              <a:t> </a:t>
            </a:r>
            <a:r>
              <a:rPr lang="en-GB" sz="2000" dirty="0" err="1"/>
              <a:t>kesehatan</a:t>
            </a:r>
            <a:r>
              <a:rPr lang="en-GB" sz="2000" dirty="0"/>
              <a:t> yang </a:t>
            </a:r>
            <a:r>
              <a:rPr lang="en-GB" sz="2000" dirty="0" err="1"/>
              <a:t>dialami</a:t>
            </a:r>
            <a:r>
              <a:rPr lang="en-GB" sz="2000" dirty="0"/>
              <a:t>. 	  		(</a:t>
            </a:r>
            <a:r>
              <a:rPr lang="en-GB" sz="2000" dirty="0" err="1"/>
              <a:t>Daftar</a:t>
            </a:r>
            <a:r>
              <a:rPr lang="en-GB" sz="2000" dirty="0"/>
              <a:t> </a:t>
            </a:r>
            <a:r>
              <a:rPr lang="en-GB" sz="2000" dirty="0" err="1"/>
              <a:t>pikiran</a:t>
            </a:r>
            <a:r>
              <a:rPr lang="en-GB" sz="2000" dirty="0"/>
              <a:t> </a:t>
            </a:r>
            <a:r>
              <a:rPr lang="en-GB" sz="2000" dirty="0" err="1"/>
              <a:t>negatif</a:t>
            </a:r>
            <a:r>
              <a:rPr lang="en-GB" sz="2000" dirty="0"/>
              <a:t>)</a:t>
            </a:r>
          </a:p>
          <a:p>
            <a:pPr marL="0" indent="0">
              <a:buNone/>
            </a:pPr>
            <a:r>
              <a:rPr lang="en-GB" sz="2000" dirty="0"/>
              <a:t>	- </a:t>
            </a:r>
            <a:r>
              <a:rPr lang="en-GB" sz="2000" dirty="0" err="1"/>
              <a:t>Diskusikan</a:t>
            </a:r>
            <a:r>
              <a:rPr lang="en-GB" sz="2000" dirty="0"/>
              <a:t> </a:t>
            </a:r>
            <a:r>
              <a:rPr lang="en-GB" sz="2000" dirty="0" err="1"/>
              <a:t>perilaku</a:t>
            </a:r>
            <a:r>
              <a:rPr lang="en-GB" sz="2000" dirty="0"/>
              <a:t> yang </a:t>
            </a:r>
            <a:r>
              <a:rPr lang="en-GB" sz="2000" dirty="0" err="1"/>
              <a:t>berubah</a:t>
            </a:r>
            <a:r>
              <a:rPr lang="en-GB" sz="2000" dirty="0"/>
              <a:t> </a:t>
            </a:r>
            <a:r>
              <a:rPr lang="en-GB" sz="2000" dirty="0" err="1"/>
              <a:t>akibat</a:t>
            </a:r>
            <a:r>
              <a:rPr lang="en-GB" sz="2000" dirty="0"/>
              <a:t> </a:t>
            </a:r>
            <a:r>
              <a:rPr lang="en-GB" sz="2000" dirty="0" err="1"/>
              <a:t>perasaan</a:t>
            </a:r>
            <a:r>
              <a:rPr lang="en-GB" sz="2000" dirty="0"/>
              <a:t> </a:t>
            </a:r>
            <a:r>
              <a:rPr lang="en-GB" sz="2000" dirty="0" err="1"/>
              <a:t>dan</a:t>
            </a:r>
            <a:r>
              <a:rPr lang="en-GB" sz="2000" dirty="0"/>
              <a:t> </a:t>
            </a:r>
            <a:r>
              <a:rPr lang="en-GB" sz="2000" dirty="0" err="1"/>
              <a:t>pikiran</a:t>
            </a:r>
            <a:r>
              <a:rPr lang="en-GB" sz="2000" dirty="0"/>
              <a:t> </a:t>
            </a:r>
            <a:r>
              <a:rPr lang="en-GB" sz="2000" dirty="0" err="1"/>
              <a:t>negatif</a:t>
            </a:r>
            <a:r>
              <a:rPr lang="en-GB" sz="2000" dirty="0"/>
              <a:t> (</a:t>
            </a:r>
            <a:r>
              <a:rPr lang="en-GB" sz="2000" dirty="0" err="1"/>
              <a:t>Daftar</a:t>
            </a:r>
            <a:r>
              <a:rPr lang="en-GB" sz="2000" dirty="0"/>
              <a:t> </a:t>
            </a:r>
            <a:r>
              <a:rPr lang="en-GB" sz="2000" dirty="0" err="1"/>
              <a:t>perilaku</a:t>
            </a:r>
            <a:r>
              <a:rPr lang="en-GB" sz="2000" dirty="0"/>
              <a:t> 			</a:t>
            </a:r>
            <a:r>
              <a:rPr lang="en-GB" sz="2000" dirty="0" err="1"/>
              <a:t>negatif</a:t>
            </a:r>
            <a:r>
              <a:rPr lang="en-GB" sz="2000" dirty="0"/>
              <a:t>)</a:t>
            </a:r>
          </a:p>
          <a:p>
            <a:pPr marL="0" indent="0">
              <a:buNone/>
            </a:pPr>
            <a:r>
              <a:rPr lang="en-GB" sz="2400" b="1" dirty="0"/>
              <a:t>3. </a:t>
            </a:r>
            <a:r>
              <a:rPr lang="en-GB" sz="2400" b="1" dirty="0" err="1"/>
              <a:t>Evaluasi</a:t>
            </a:r>
            <a:r>
              <a:rPr lang="en-GB" sz="2400" b="1" dirty="0"/>
              <a:t> </a:t>
            </a:r>
            <a:r>
              <a:rPr lang="en-GB" sz="2400" b="1" dirty="0" err="1"/>
              <a:t>diri</a:t>
            </a:r>
            <a:endParaRPr lang="en-GB" sz="2400" b="1" dirty="0"/>
          </a:p>
          <a:p>
            <a:pPr marL="0" indent="0">
              <a:buNone/>
            </a:pPr>
            <a:r>
              <a:rPr lang="en-GB" b="1" dirty="0"/>
              <a:t>	- </a:t>
            </a:r>
            <a:r>
              <a:rPr lang="en-GB" sz="2000" dirty="0" err="1"/>
              <a:t>Diskusikan</a:t>
            </a:r>
            <a:r>
              <a:rPr lang="en-GB" sz="2000" dirty="0"/>
              <a:t> </a:t>
            </a:r>
            <a:r>
              <a:rPr lang="en-GB" sz="2000" dirty="0" err="1"/>
              <a:t>cara</a:t>
            </a:r>
            <a:r>
              <a:rPr lang="en-GB" sz="2000" dirty="0"/>
              <a:t> yang </a:t>
            </a:r>
            <a:r>
              <a:rPr lang="en-GB" sz="2000" dirty="0" err="1"/>
              <a:t>telah</a:t>
            </a:r>
            <a:r>
              <a:rPr lang="en-GB" sz="2000" dirty="0"/>
              <a:t> </a:t>
            </a:r>
            <a:r>
              <a:rPr lang="en-GB" sz="2000" dirty="0" err="1"/>
              <a:t>pernah</a:t>
            </a:r>
            <a:r>
              <a:rPr lang="en-GB" sz="2000" dirty="0"/>
              <a:t> </a:t>
            </a:r>
            <a:r>
              <a:rPr lang="en-GB" sz="2000" dirty="0" err="1"/>
              <a:t>dilakukan</a:t>
            </a:r>
            <a:r>
              <a:rPr lang="en-GB" sz="2000" dirty="0"/>
              <a:t>  </a:t>
            </a:r>
          </a:p>
          <a:p>
            <a:pPr marL="0" indent="0">
              <a:buNone/>
            </a:pPr>
            <a:r>
              <a:rPr lang="en-GB" sz="2400" b="1" dirty="0"/>
              <a:t>4. </a:t>
            </a:r>
            <a:r>
              <a:rPr lang="en-GB" sz="2400" b="1" dirty="0" err="1"/>
              <a:t>Rencana</a:t>
            </a:r>
            <a:r>
              <a:rPr lang="en-GB" sz="2400" b="1" dirty="0"/>
              <a:t> yang </a:t>
            </a:r>
            <a:r>
              <a:rPr lang="en-GB" sz="2400" b="1" dirty="0" err="1"/>
              <a:t>realistis</a:t>
            </a:r>
            <a:endParaRPr lang="en-GB" sz="2400" b="1" dirty="0"/>
          </a:p>
          <a:p>
            <a:pPr marL="0" indent="0">
              <a:buNone/>
            </a:pPr>
            <a:r>
              <a:rPr lang="en-GB" dirty="0"/>
              <a:t>	- </a:t>
            </a:r>
            <a:r>
              <a:rPr lang="en-GB" dirty="0" err="1"/>
              <a:t>Diskusikan</a:t>
            </a:r>
            <a:r>
              <a:rPr lang="en-GB" dirty="0"/>
              <a:t> </a:t>
            </a:r>
            <a:r>
              <a:rPr lang="en-GB" dirty="0" err="1"/>
              <a:t>cara</a:t>
            </a:r>
            <a:r>
              <a:rPr lang="en-GB" dirty="0"/>
              <a:t> </a:t>
            </a:r>
            <a:r>
              <a:rPr lang="en-GB" dirty="0" err="1"/>
              <a:t>merubah</a:t>
            </a:r>
            <a:r>
              <a:rPr lang="en-GB" dirty="0"/>
              <a:t> </a:t>
            </a:r>
            <a:r>
              <a:rPr lang="en-GB" dirty="0" err="1"/>
              <a:t>pikiran</a:t>
            </a:r>
            <a:r>
              <a:rPr lang="en-GB" dirty="0"/>
              <a:t> </a:t>
            </a:r>
            <a:r>
              <a:rPr lang="en-GB" dirty="0" err="1"/>
              <a:t>dan</a:t>
            </a:r>
            <a:r>
              <a:rPr lang="en-GB" dirty="0"/>
              <a:t> </a:t>
            </a:r>
            <a:r>
              <a:rPr lang="en-GB" dirty="0" err="1"/>
              <a:t>perilaku</a:t>
            </a:r>
            <a:r>
              <a:rPr lang="en-GB" dirty="0"/>
              <a:t> </a:t>
            </a:r>
            <a:r>
              <a:rPr lang="en-GB" dirty="0" err="1"/>
              <a:t>negatif</a:t>
            </a:r>
            <a:endParaRPr lang="en-GB" sz="2000" dirty="0"/>
          </a:p>
          <a:p>
            <a:pPr marL="0" indent="0">
              <a:buNone/>
            </a:pPr>
            <a:r>
              <a:rPr lang="en-GB" sz="2400" b="1" dirty="0"/>
              <a:t>5. </a:t>
            </a:r>
            <a:r>
              <a:rPr lang="en-GB" sz="2400" b="1" dirty="0" err="1"/>
              <a:t>Komitmen</a:t>
            </a:r>
            <a:r>
              <a:rPr lang="en-GB" sz="2400" b="1" dirty="0"/>
              <a:t> </a:t>
            </a:r>
            <a:r>
              <a:rPr lang="en-GB" sz="2400" b="1" dirty="0" err="1"/>
              <a:t>melakukan</a:t>
            </a:r>
            <a:r>
              <a:rPr lang="en-GB" sz="2400" b="1" dirty="0"/>
              <a:t> </a:t>
            </a:r>
            <a:r>
              <a:rPr lang="en-GB" sz="2400" b="1" dirty="0" err="1"/>
              <a:t>rencana</a:t>
            </a:r>
            <a:endParaRPr lang="en-GB" sz="2400" b="1" dirty="0"/>
          </a:p>
          <a:p>
            <a:pPr marL="0" indent="0">
              <a:buNone/>
            </a:pPr>
            <a:r>
              <a:rPr lang="en-GB" dirty="0"/>
              <a:t>	- </a:t>
            </a:r>
            <a:r>
              <a:rPr lang="en-GB" sz="2000" dirty="0" err="1"/>
              <a:t>Latihan</a:t>
            </a:r>
            <a:r>
              <a:rPr lang="en-GB" sz="2000" dirty="0"/>
              <a:t> </a:t>
            </a:r>
            <a:r>
              <a:rPr lang="en-GB" sz="2000" dirty="0" err="1"/>
              <a:t>merubah</a:t>
            </a:r>
            <a:r>
              <a:rPr lang="en-GB" sz="2000" dirty="0"/>
              <a:t> </a:t>
            </a:r>
            <a:r>
              <a:rPr lang="en-GB" sz="2000" dirty="0" err="1"/>
              <a:t>pikiran</a:t>
            </a:r>
            <a:r>
              <a:rPr lang="en-GB" sz="2000" dirty="0"/>
              <a:t> </a:t>
            </a:r>
            <a:r>
              <a:rPr lang="en-GB" sz="2000" dirty="0" err="1"/>
              <a:t>negatif</a:t>
            </a:r>
            <a:endParaRPr lang="en-GB" sz="2000" dirty="0"/>
          </a:p>
          <a:p>
            <a:pPr marL="0" indent="0">
              <a:buNone/>
            </a:pPr>
            <a:r>
              <a:rPr lang="en-GB" sz="2000" dirty="0"/>
              <a:t>	- </a:t>
            </a:r>
            <a:r>
              <a:rPr lang="en-GB" sz="2000" dirty="0" err="1"/>
              <a:t>Latihan</a:t>
            </a:r>
            <a:r>
              <a:rPr lang="en-GB" sz="2000" dirty="0"/>
              <a:t> </a:t>
            </a:r>
            <a:r>
              <a:rPr lang="en-GB" sz="2000" dirty="0" err="1"/>
              <a:t>merubah</a:t>
            </a:r>
            <a:r>
              <a:rPr lang="en-GB" sz="2000" dirty="0"/>
              <a:t> </a:t>
            </a:r>
            <a:r>
              <a:rPr lang="en-GB" sz="2000" dirty="0" err="1"/>
              <a:t>perilaku</a:t>
            </a:r>
            <a:r>
              <a:rPr lang="en-GB" sz="2000" dirty="0"/>
              <a:t> </a:t>
            </a:r>
            <a:r>
              <a:rPr lang="en-GB" sz="2000" dirty="0" err="1"/>
              <a:t>negatif</a:t>
            </a:r>
            <a:endParaRPr lang="en-GB" sz="2000" dirty="0"/>
          </a:p>
          <a:p>
            <a:pPr marL="0" indent="0">
              <a:buNone/>
            </a:pPr>
            <a:endParaRPr lang="en-GB" dirty="0"/>
          </a:p>
          <a:p>
            <a:pPr marL="0" indent="0">
              <a:buNone/>
            </a:pPr>
            <a:endParaRPr lang="en-GB" dirty="0"/>
          </a:p>
          <a:p>
            <a:pPr>
              <a:buAutoNum type="arabicPeriod"/>
            </a:pPr>
            <a:endParaRPr lang="en-GB" dirty="0"/>
          </a:p>
        </p:txBody>
      </p:sp>
      <p:pic>
        <p:nvPicPr>
          <p:cNvPr id="4" name="Picture 3">
            <a:extLst>
              <a:ext uri="{FF2B5EF4-FFF2-40B4-BE49-F238E27FC236}">
                <a16:creationId xmlns:a16="http://schemas.microsoft.com/office/drawing/2014/main" id="{2D0DE8B7-4CB6-42FD-B870-22DBABA83BCD}"/>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 y="0"/>
            <a:ext cx="1260141" cy="2520280"/>
          </a:xfrm>
          <a:prstGeom prst="rect">
            <a:avLst/>
          </a:prstGeom>
        </p:spPr>
      </p:pic>
    </p:spTree>
    <p:extLst>
      <p:ext uri="{BB962C8B-B14F-4D97-AF65-F5344CB8AC3E}">
        <p14:creationId xmlns:p14="http://schemas.microsoft.com/office/powerpoint/2010/main" val="3513520319"/>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21D5E8-680C-463C-9B4D-FD1DA0DEFB3E}"/>
              </a:ext>
            </a:extLst>
          </p:cNvPr>
          <p:cNvSpPr>
            <a:spLocks noGrp="1"/>
          </p:cNvSpPr>
          <p:nvPr>
            <p:ph type="title"/>
          </p:nvPr>
        </p:nvSpPr>
        <p:spPr>
          <a:xfrm>
            <a:off x="2382761" y="56659"/>
            <a:ext cx="8596668" cy="776626"/>
          </a:xfrm>
        </p:spPr>
        <p:style>
          <a:lnRef idx="2">
            <a:schemeClr val="dk1"/>
          </a:lnRef>
          <a:fillRef idx="1">
            <a:schemeClr val="lt1"/>
          </a:fillRef>
          <a:effectRef idx="0">
            <a:schemeClr val="dk1"/>
          </a:effectRef>
          <a:fontRef idx="minor">
            <a:schemeClr val="dk1"/>
          </a:fontRef>
        </p:style>
        <p:txBody>
          <a:bodyPr>
            <a:normAutofit/>
          </a:bodyPr>
          <a:lstStyle/>
          <a:p>
            <a:pPr algn="ctr"/>
            <a:r>
              <a:rPr lang="en-GB" sz="4400" b="1" dirty="0">
                <a:solidFill>
                  <a:schemeClr val="tx1">
                    <a:lumMod val="95000"/>
                    <a:lumOff val="5000"/>
                  </a:schemeClr>
                </a:solidFill>
              </a:rPr>
              <a:t>EDUKASI KELUARGA</a:t>
            </a:r>
          </a:p>
        </p:txBody>
      </p:sp>
      <p:sp>
        <p:nvSpPr>
          <p:cNvPr id="3" name="Content Placeholder 2">
            <a:extLst>
              <a:ext uri="{FF2B5EF4-FFF2-40B4-BE49-F238E27FC236}">
                <a16:creationId xmlns:a16="http://schemas.microsoft.com/office/drawing/2014/main" id="{9F3ACB68-6D20-4008-A401-3A37F82AA68B}"/>
              </a:ext>
            </a:extLst>
          </p:cNvPr>
          <p:cNvSpPr>
            <a:spLocks noGrp="1"/>
          </p:cNvSpPr>
          <p:nvPr>
            <p:ph idx="1"/>
          </p:nvPr>
        </p:nvSpPr>
        <p:spPr>
          <a:xfrm>
            <a:off x="1342104" y="883921"/>
            <a:ext cx="10758948" cy="5974079"/>
          </a:xfrm>
        </p:spPr>
        <p:style>
          <a:lnRef idx="2">
            <a:schemeClr val="accent2"/>
          </a:lnRef>
          <a:fillRef idx="1">
            <a:schemeClr val="lt1"/>
          </a:fillRef>
          <a:effectRef idx="0">
            <a:schemeClr val="accent2"/>
          </a:effectRef>
          <a:fontRef idx="minor">
            <a:schemeClr val="dk1"/>
          </a:fontRef>
        </p:style>
        <p:txBody>
          <a:bodyPr>
            <a:noAutofit/>
          </a:bodyPr>
          <a:lstStyle/>
          <a:p>
            <a:pPr marL="0" indent="0" algn="ctr">
              <a:buNone/>
            </a:pPr>
            <a:r>
              <a:rPr lang="en-GB" sz="3200" b="1" dirty="0"/>
              <a:t>ISI EDUKASI SESUAI DENGAN TUGAS KESEHATAN KELUARGA</a:t>
            </a:r>
          </a:p>
          <a:p>
            <a:r>
              <a:rPr lang="en-GB" sz="2600" dirty="0" err="1"/>
              <a:t>Keluarga</a:t>
            </a:r>
            <a:r>
              <a:rPr lang="en-GB" sz="2600" dirty="0"/>
              <a:t> </a:t>
            </a:r>
            <a:r>
              <a:rPr lang="en-GB" sz="2600" dirty="0" err="1"/>
              <a:t>mengetahui</a:t>
            </a:r>
            <a:r>
              <a:rPr lang="en-GB" sz="2600" dirty="0"/>
              <a:t> </a:t>
            </a:r>
            <a:r>
              <a:rPr lang="en-GB" sz="2600" dirty="0" err="1"/>
              <a:t>masalah</a:t>
            </a:r>
            <a:r>
              <a:rPr lang="en-GB" sz="2600" dirty="0"/>
              <a:t> </a:t>
            </a:r>
            <a:r>
              <a:rPr lang="en-GB" sz="2600" dirty="0" err="1"/>
              <a:t>kesehatan</a:t>
            </a:r>
            <a:r>
              <a:rPr lang="en-GB" sz="2600" dirty="0"/>
              <a:t> </a:t>
            </a:r>
            <a:r>
              <a:rPr lang="en-GB" sz="2600" dirty="0" err="1"/>
              <a:t>klien</a:t>
            </a:r>
            <a:r>
              <a:rPr lang="en-GB" sz="2600" dirty="0"/>
              <a:t> (Diagnosis </a:t>
            </a:r>
            <a:r>
              <a:rPr lang="en-GB" sz="2600" dirty="0" err="1"/>
              <a:t>Keperawatan</a:t>
            </a:r>
            <a:r>
              <a:rPr lang="en-GB" sz="2600" dirty="0"/>
              <a:t> </a:t>
            </a:r>
            <a:r>
              <a:rPr lang="en-GB" sz="2600" dirty="0" err="1"/>
              <a:t>dan</a:t>
            </a:r>
            <a:r>
              <a:rPr lang="en-GB" sz="2600" dirty="0"/>
              <a:t> </a:t>
            </a:r>
            <a:r>
              <a:rPr lang="en-GB" sz="2600" dirty="0" err="1"/>
              <a:t>Medik</a:t>
            </a:r>
            <a:r>
              <a:rPr lang="en-GB" sz="2600" dirty="0"/>
              <a:t>)</a:t>
            </a:r>
          </a:p>
          <a:p>
            <a:r>
              <a:rPr lang="en-GB" sz="2600" dirty="0" err="1"/>
              <a:t>Keluarga</a:t>
            </a:r>
            <a:r>
              <a:rPr lang="en-GB" sz="2600" dirty="0"/>
              <a:t> </a:t>
            </a:r>
            <a:r>
              <a:rPr lang="en-GB" sz="2600" dirty="0" err="1"/>
              <a:t>mampu</a:t>
            </a:r>
            <a:r>
              <a:rPr lang="en-GB" sz="2600" dirty="0"/>
              <a:t> </a:t>
            </a:r>
            <a:r>
              <a:rPr lang="en-GB" sz="2600" dirty="0" err="1"/>
              <a:t>mengambil</a:t>
            </a:r>
            <a:r>
              <a:rPr lang="en-GB" sz="2600" dirty="0"/>
              <a:t> </a:t>
            </a:r>
            <a:r>
              <a:rPr lang="en-GB" sz="2600" dirty="0" err="1"/>
              <a:t>keputusan</a:t>
            </a:r>
            <a:r>
              <a:rPr lang="en-GB" sz="2600" dirty="0"/>
              <a:t> </a:t>
            </a:r>
            <a:r>
              <a:rPr lang="en-GB" sz="2600" dirty="0" err="1"/>
              <a:t>tentang</a:t>
            </a:r>
            <a:r>
              <a:rPr lang="en-GB" sz="2600" dirty="0"/>
              <a:t> </a:t>
            </a:r>
            <a:r>
              <a:rPr lang="en-GB" sz="2600" dirty="0" err="1"/>
              <a:t>perawatan</a:t>
            </a:r>
            <a:r>
              <a:rPr lang="en-GB" sz="2600" dirty="0"/>
              <a:t> </a:t>
            </a:r>
            <a:r>
              <a:rPr lang="en-GB" sz="2600" dirty="0" err="1"/>
              <a:t>klien</a:t>
            </a:r>
            <a:r>
              <a:rPr lang="en-GB" sz="2600" dirty="0"/>
              <a:t> (</a:t>
            </a:r>
            <a:r>
              <a:rPr lang="en-GB" sz="2600" dirty="0" err="1"/>
              <a:t>tanda</a:t>
            </a:r>
            <a:r>
              <a:rPr lang="en-GB" sz="2600" dirty="0"/>
              <a:t> </a:t>
            </a:r>
            <a:r>
              <a:rPr lang="en-GB" sz="2600" dirty="0" err="1"/>
              <a:t>dan</a:t>
            </a:r>
            <a:r>
              <a:rPr lang="en-GB" sz="2600" dirty="0"/>
              <a:t> </a:t>
            </a:r>
            <a:r>
              <a:rPr lang="en-GB" sz="2600" dirty="0" err="1"/>
              <a:t>gejala</a:t>
            </a:r>
            <a:r>
              <a:rPr lang="en-GB" sz="2600" dirty="0"/>
              <a:t> </a:t>
            </a:r>
            <a:r>
              <a:rPr lang="en-GB" sz="2600" dirty="0" err="1"/>
              <a:t>serta</a:t>
            </a:r>
            <a:r>
              <a:rPr lang="en-GB" sz="2600" dirty="0"/>
              <a:t> </a:t>
            </a:r>
            <a:r>
              <a:rPr lang="en-GB" sz="2600" dirty="0" err="1"/>
              <a:t>pelayanan</a:t>
            </a:r>
            <a:r>
              <a:rPr lang="en-GB" sz="2600" dirty="0"/>
              <a:t> </a:t>
            </a:r>
            <a:r>
              <a:rPr lang="en-GB" sz="2600" dirty="0" err="1"/>
              <a:t>kesehatan</a:t>
            </a:r>
            <a:r>
              <a:rPr lang="en-GB" sz="2600" dirty="0"/>
              <a:t> yang </a:t>
            </a:r>
            <a:r>
              <a:rPr lang="en-GB" sz="2600" dirty="0" err="1"/>
              <a:t>dapat</a:t>
            </a:r>
            <a:r>
              <a:rPr lang="en-GB" sz="2600" dirty="0"/>
              <a:t> </a:t>
            </a:r>
            <a:r>
              <a:rPr lang="en-GB" sz="2600" dirty="0" err="1"/>
              <a:t>digunakan</a:t>
            </a:r>
            <a:r>
              <a:rPr lang="en-GB" sz="2600" dirty="0"/>
              <a:t>)</a:t>
            </a:r>
          </a:p>
          <a:p>
            <a:r>
              <a:rPr lang="en-GB" sz="2600" dirty="0" err="1"/>
              <a:t>Keluarga</a:t>
            </a:r>
            <a:r>
              <a:rPr lang="en-GB" sz="2600" dirty="0"/>
              <a:t> </a:t>
            </a:r>
            <a:r>
              <a:rPr lang="en-GB" sz="2600" dirty="0" err="1"/>
              <a:t>mampu</a:t>
            </a:r>
            <a:r>
              <a:rPr lang="en-GB" sz="2600" dirty="0"/>
              <a:t> </a:t>
            </a:r>
            <a:r>
              <a:rPr lang="en-GB" sz="2600" dirty="0" err="1"/>
              <a:t>merawat</a:t>
            </a:r>
            <a:r>
              <a:rPr lang="en-GB" sz="2600" dirty="0"/>
              <a:t> </a:t>
            </a:r>
            <a:r>
              <a:rPr lang="en-GB" sz="2600" dirty="0" err="1"/>
              <a:t>klien</a:t>
            </a:r>
            <a:r>
              <a:rPr lang="en-GB" sz="2600" dirty="0"/>
              <a:t> </a:t>
            </a:r>
            <a:r>
              <a:rPr lang="en-GB" sz="2600" dirty="0" err="1"/>
              <a:t>sesuai</a:t>
            </a:r>
            <a:r>
              <a:rPr lang="en-GB" sz="2600" dirty="0"/>
              <a:t> </a:t>
            </a:r>
            <a:r>
              <a:rPr lang="en-GB" sz="2600" dirty="0" err="1"/>
              <a:t>dengan</a:t>
            </a:r>
            <a:r>
              <a:rPr lang="en-GB" sz="2600" dirty="0"/>
              <a:t> diagnosis </a:t>
            </a:r>
            <a:r>
              <a:rPr lang="en-GB" sz="2600" dirty="0" err="1"/>
              <a:t>keperawatan</a:t>
            </a:r>
            <a:r>
              <a:rPr lang="en-GB" sz="2600" dirty="0"/>
              <a:t> </a:t>
            </a:r>
            <a:r>
              <a:rPr lang="en-GB" sz="2600" dirty="0" err="1"/>
              <a:t>dan</a:t>
            </a:r>
            <a:r>
              <a:rPr lang="en-GB" sz="2600" dirty="0"/>
              <a:t> </a:t>
            </a:r>
            <a:r>
              <a:rPr lang="en-GB" sz="2600" dirty="0" err="1"/>
              <a:t>medik</a:t>
            </a:r>
            <a:endParaRPr lang="en-GB" sz="2600" dirty="0"/>
          </a:p>
          <a:p>
            <a:r>
              <a:rPr lang="en-GB" sz="2600" dirty="0" err="1"/>
              <a:t>Keluarga</a:t>
            </a:r>
            <a:r>
              <a:rPr lang="en-GB" sz="2600" dirty="0"/>
              <a:t> </a:t>
            </a:r>
            <a:r>
              <a:rPr lang="en-GB" sz="2600" dirty="0" err="1"/>
              <a:t>mampu</a:t>
            </a:r>
            <a:r>
              <a:rPr lang="en-GB" sz="2600" dirty="0"/>
              <a:t> </a:t>
            </a:r>
            <a:r>
              <a:rPr lang="en-GB" sz="2600" dirty="0" err="1"/>
              <a:t>menciptakan</a:t>
            </a:r>
            <a:r>
              <a:rPr lang="en-GB" sz="2600" dirty="0"/>
              <a:t> </a:t>
            </a:r>
            <a:r>
              <a:rPr lang="en-GB" sz="2600" dirty="0" err="1"/>
              <a:t>suasana</a:t>
            </a:r>
            <a:r>
              <a:rPr lang="en-GB" sz="2600" dirty="0"/>
              <a:t> </a:t>
            </a:r>
            <a:r>
              <a:rPr lang="en-GB" sz="2600" dirty="0" err="1"/>
              <a:t>keluarga</a:t>
            </a:r>
            <a:r>
              <a:rPr lang="en-GB" sz="2600" dirty="0"/>
              <a:t> yang </a:t>
            </a:r>
            <a:r>
              <a:rPr lang="en-GB" sz="2600" dirty="0" err="1"/>
              <a:t>kondusif</a:t>
            </a:r>
            <a:r>
              <a:rPr lang="en-GB" sz="2600" dirty="0"/>
              <a:t> </a:t>
            </a:r>
            <a:r>
              <a:rPr lang="en-GB" sz="2600" dirty="0" err="1"/>
              <a:t>untuk</a:t>
            </a:r>
            <a:r>
              <a:rPr lang="en-GB" sz="2600" dirty="0"/>
              <a:t> </a:t>
            </a:r>
            <a:r>
              <a:rPr lang="en-GB" sz="2600" dirty="0" err="1"/>
              <a:t>kesehatan</a:t>
            </a:r>
            <a:r>
              <a:rPr lang="en-GB" sz="2600" dirty="0"/>
              <a:t> </a:t>
            </a:r>
            <a:r>
              <a:rPr lang="en-GB" sz="2600" dirty="0" err="1"/>
              <a:t>klien</a:t>
            </a:r>
            <a:r>
              <a:rPr lang="en-GB" sz="2600" dirty="0"/>
              <a:t> : </a:t>
            </a:r>
            <a:r>
              <a:rPr lang="en-GB" sz="2600" dirty="0" err="1"/>
              <a:t>edukasi</a:t>
            </a:r>
            <a:r>
              <a:rPr lang="en-GB" sz="2600" dirty="0"/>
              <a:t> </a:t>
            </a:r>
            <a:r>
              <a:rPr lang="en-GB" sz="2600" dirty="0" err="1"/>
              <a:t>rencana</a:t>
            </a:r>
            <a:r>
              <a:rPr lang="en-GB" sz="2600" dirty="0"/>
              <a:t> </a:t>
            </a:r>
            <a:r>
              <a:rPr lang="en-GB" sz="2600" dirty="0" err="1"/>
              <a:t>perawatan</a:t>
            </a:r>
            <a:r>
              <a:rPr lang="en-GB" sz="2600" dirty="0"/>
              <a:t> di </a:t>
            </a:r>
            <a:r>
              <a:rPr lang="en-GB" sz="2600" dirty="0" err="1"/>
              <a:t>rumah</a:t>
            </a:r>
            <a:r>
              <a:rPr lang="en-GB" sz="2600" dirty="0"/>
              <a:t> </a:t>
            </a:r>
            <a:r>
              <a:rPr lang="en-GB" sz="2600" dirty="0" err="1"/>
              <a:t>dengan</a:t>
            </a:r>
            <a:r>
              <a:rPr lang="en-GB" sz="2600" dirty="0"/>
              <a:t> </a:t>
            </a:r>
            <a:r>
              <a:rPr lang="en-GB" sz="2600" dirty="0" err="1"/>
              <a:t>melibatkan</a:t>
            </a:r>
            <a:r>
              <a:rPr lang="en-GB" sz="2600" dirty="0"/>
              <a:t> </a:t>
            </a:r>
            <a:r>
              <a:rPr lang="en-GB" sz="2600" dirty="0" err="1"/>
              <a:t>seluruh</a:t>
            </a:r>
            <a:r>
              <a:rPr lang="en-GB" sz="2600" dirty="0"/>
              <a:t> </a:t>
            </a:r>
            <a:r>
              <a:rPr lang="en-GB" sz="2600" dirty="0" err="1"/>
              <a:t>keluarga</a:t>
            </a:r>
            <a:endParaRPr lang="en-GB" sz="2600" dirty="0"/>
          </a:p>
          <a:p>
            <a:r>
              <a:rPr lang="en-GB" sz="2600" dirty="0" err="1"/>
              <a:t>Keluarga</a:t>
            </a:r>
            <a:r>
              <a:rPr lang="en-GB" sz="2600" dirty="0"/>
              <a:t> </a:t>
            </a:r>
            <a:r>
              <a:rPr lang="en-GB" sz="2600" dirty="0" err="1"/>
              <a:t>mampu</a:t>
            </a:r>
            <a:r>
              <a:rPr lang="en-GB" sz="2600" dirty="0"/>
              <a:t> </a:t>
            </a:r>
            <a:r>
              <a:rPr lang="en-GB" sz="2600" dirty="0" err="1"/>
              <a:t>menggunakan</a:t>
            </a:r>
            <a:r>
              <a:rPr lang="en-GB" sz="2600" dirty="0"/>
              <a:t> </a:t>
            </a:r>
            <a:r>
              <a:rPr lang="en-GB" sz="2600" dirty="0" err="1"/>
              <a:t>fasilitas</a:t>
            </a:r>
            <a:r>
              <a:rPr lang="en-GB" sz="2600" dirty="0"/>
              <a:t> </a:t>
            </a:r>
            <a:r>
              <a:rPr lang="en-GB" sz="2600" dirty="0" err="1"/>
              <a:t>kesehatan</a:t>
            </a:r>
            <a:r>
              <a:rPr lang="en-GB" sz="2600" dirty="0"/>
              <a:t> </a:t>
            </a:r>
            <a:r>
              <a:rPr lang="en-GB" sz="2600" dirty="0" err="1"/>
              <a:t>untuk</a:t>
            </a:r>
            <a:r>
              <a:rPr lang="en-GB" sz="2600" dirty="0"/>
              <a:t> follow up </a:t>
            </a:r>
            <a:r>
              <a:rPr lang="en-GB" sz="2600" dirty="0" err="1"/>
              <a:t>dan</a:t>
            </a:r>
            <a:r>
              <a:rPr lang="en-GB" sz="2600" dirty="0"/>
              <a:t> </a:t>
            </a:r>
            <a:r>
              <a:rPr lang="en-GB" sz="2600" dirty="0" err="1"/>
              <a:t>mencegah</a:t>
            </a:r>
            <a:r>
              <a:rPr lang="en-GB" sz="2600" dirty="0"/>
              <a:t> </a:t>
            </a:r>
            <a:r>
              <a:rPr lang="en-GB" sz="2600" dirty="0" err="1"/>
              <a:t>kambuh</a:t>
            </a:r>
            <a:endParaRPr lang="en-GB" sz="2600" dirty="0"/>
          </a:p>
        </p:txBody>
      </p:sp>
      <p:pic>
        <p:nvPicPr>
          <p:cNvPr id="4" name="Picture 3">
            <a:extLst>
              <a:ext uri="{FF2B5EF4-FFF2-40B4-BE49-F238E27FC236}">
                <a16:creationId xmlns:a16="http://schemas.microsoft.com/office/drawing/2014/main" id="{1C9DED5C-18AA-4552-A2F9-79D2F6A35C84}"/>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 y="0"/>
            <a:ext cx="1260141" cy="2520280"/>
          </a:xfrm>
          <a:prstGeom prst="rect">
            <a:avLst/>
          </a:prstGeom>
        </p:spPr>
      </p:pic>
    </p:spTree>
    <p:extLst>
      <p:ext uri="{BB962C8B-B14F-4D97-AF65-F5344CB8AC3E}">
        <p14:creationId xmlns:p14="http://schemas.microsoft.com/office/powerpoint/2010/main" val="1470063923"/>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21D5E8-680C-463C-9B4D-FD1DA0DEFB3E}"/>
              </a:ext>
            </a:extLst>
          </p:cNvPr>
          <p:cNvSpPr>
            <a:spLocks noGrp="1"/>
          </p:cNvSpPr>
          <p:nvPr>
            <p:ph type="title"/>
          </p:nvPr>
        </p:nvSpPr>
        <p:spPr>
          <a:xfrm>
            <a:off x="1364343" y="145148"/>
            <a:ext cx="10225314" cy="1364338"/>
          </a:xfrm>
        </p:spPr>
        <p:style>
          <a:lnRef idx="2">
            <a:schemeClr val="dk1"/>
          </a:lnRef>
          <a:fillRef idx="1">
            <a:schemeClr val="lt1"/>
          </a:fillRef>
          <a:effectRef idx="0">
            <a:schemeClr val="dk1"/>
          </a:effectRef>
          <a:fontRef idx="minor">
            <a:schemeClr val="dk1"/>
          </a:fontRef>
        </p:style>
        <p:txBody>
          <a:bodyPr>
            <a:normAutofit fontScale="90000"/>
          </a:bodyPr>
          <a:lstStyle/>
          <a:p>
            <a:pPr algn="ctr"/>
            <a:r>
              <a:rPr lang="en-GB" sz="4400" b="1" dirty="0">
                <a:solidFill>
                  <a:schemeClr val="tx1">
                    <a:lumMod val="95000"/>
                    <a:lumOff val="5000"/>
                  </a:schemeClr>
                </a:solidFill>
              </a:rPr>
              <a:t>KELOMPOK SWABANTU                       </a:t>
            </a:r>
            <a:r>
              <a:rPr lang="en-GB" sz="4400" b="1" i="1" dirty="0">
                <a:solidFill>
                  <a:schemeClr val="tx1">
                    <a:lumMod val="95000"/>
                    <a:lumOff val="5000"/>
                  </a:schemeClr>
                </a:solidFill>
              </a:rPr>
              <a:t>(SELF HELP GROUP)</a:t>
            </a:r>
          </a:p>
        </p:txBody>
      </p:sp>
      <p:sp>
        <p:nvSpPr>
          <p:cNvPr id="3" name="Content Placeholder 2">
            <a:extLst>
              <a:ext uri="{FF2B5EF4-FFF2-40B4-BE49-F238E27FC236}">
                <a16:creationId xmlns:a16="http://schemas.microsoft.com/office/drawing/2014/main" id="{9F3ACB68-6D20-4008-A401-3A37F82AA68B}"/>
              </a:ext>
            </a:extLst>
          </p:cNvPr>
          <p:cNvSpPr>
            <a:spLocks noGrp="1"/>
          </p:cNvSpPr>
          <p:nvPr>
            <p:ph idx="1"/>
          </p:nvPr>
        </p:nvSpPr>
        <p:spPr>
          <a:xfrm>
            <a:off x="1364343" y="1785257"/>
            <a:ext cx="10225314" cy="4615543"/>
          </a:xfrm>
        </p:spPr>
        <p:style>
          <a:lnRef idx="2">
            <a:schemeClr val="accent2"/>
          </a:lnRef>
          <a:fillRef idx="1">
            <a:schemeClr val="lt1"/>
          </a:fillRef>
          <a:effectRef idx="0">
            <a:schemeClr val="accent2"/>
          </a:effectRef>
          <a:fontRef idx="minor">
            <a:schemeClr val="dk1"/>
          </a:fontRef>
        </p:style>
        <p:txBody>
          <a:bodyPr>
            <a:noAutofit/>
          </a:bodyPr>
          <a:lstStyle/>
          <a:p>
            <a:pPr marL="0" indent="0" algn="ctr">
              <a:buNone/>
            </a:pPr>
            <a:r>
              <a:rPr lang="en-GB" sz="3600" b="1" dirty="0"/>
              <a:t>SHG KLIEN DAN KELUARGA</a:t>
            </a:r>
          </a:p>
          <a:p>
            <a:r>
              <a:rPr lang="en-GB" sz="2800" dirty="0" err="1"/>
              <a:t>Pertemuan</a:t>
            </a:r>
            <a:r>
              <a:rPr lang="en-GB" sz="2800" dirty="0"/>
              <a:t> </a:t>
            </a:r>
            <a:r>
              <a:rPr lang="en-GB" sz="2800" dirty="0" err="1"/>
              <a:t>Periodik</a:t>
            </a:r>
            <a:r>
              <a:rPr lang="en-GB" sz="2800" dirty="0"/>
              <a:t> </a:t>
            </a:r>
          </a:p>
          <a:p>
            <a:r>
              <a:rPr lang="en-GB" sz="2800" dirty="0" err="1"/>
              <a:t>Topik</a:t>
            </a:r>
            <a:r>
              <a:rPr lang="en-GB" sz="2800" dirty="0"/>
              <a:t> </a:t>
            </a:r>
            <a:r>
              <a:rPr lang="en-GB" sz="2800" dirty="0" err="1"/>
              <a:t>Pertemuan</a:t>
            </a:r>
            <a:r>
              <a:rPr lang="en-GB" sz="2800" dirty="0"/>
              <a:t>: </a:t>
            </a:r>
            <a:r>
              <a:rPr lang="en-GB" sz="2800" dirty="0" err="1"/>
              <a:t>Masalah</a:t>
            </a:r>
            <a:r>
              <a:rPr lang="en-GB" sz="2800" dirty="0"/>
              <a:t>, Cara </a:t>
            </a:r>
            <a:r>
              <a:rPr lang="en-GB" sz="2800" dirty="0" err="1"/>
              <a:t>mengatasi</a:t>
            </a:r>
            <a:r>
              <a:rPr lang="en-GB" sz="2800" dirty="0"/>
              <a:t>, </a:t>
            </a:r>
            <a:r>
              <a:rPr lang="en-GB" sz="2800" dirty="0" err="1"/>
              <a:t>Peningkatan</a:t>
            </a:r>
            <a:r>
              <a:rPr lang="en-GB" sz="2800" dirty="0"/>
              <a:t> </a:t>
            </a:r>
            <a:r>
              <a:rPr lang="en-GB" sz="2800" dirty="0" err="1"/>
              <a:t>Kualitas</a:t>
            </a:r>
            <a:r>
              <a:rPr lang="en-GB" sz="2800" dirty="0"/>
              <a:t> </a:t>
            </a:r>
            <a:r>
              <a:rPr lang="en-GB" sz="2800" dirty="0" err="1"/>
              <a:t>Hidup</a:t>
            </a:r>
            <a:endParaRPr lang="en-GB" sz="2800" dirty="0"/>
          </a:p>
          <a:p>
            <a:pPr lvl="1"/>
            <a:r>
              <a:rPr lang="en-GB" sz="2800" dirty="0"/>
              <a:t> </a:t>
            </a:r>
            <a:r>
              <a:rPr lang="en-GB" sz="2800" i="1" dirty="0"/>
              <a:t>Sharing</a:t>
            </a:r>
            <a:r>
              <a:rPr lang="en-GB" sz="2800" dirty="0"/>
              <a:t> </a:t>
            </a:r>
            <a:r>
              <a:rPr lang="en-GB" sz="2800" dirty="0" err="1"/>
              <a:t>pengalaman</a:t>
            </a:r>
            <a:r>
              <a:rPr lang="en-GB" sz="2800" dirty="0"/>
              <a:t> </a:t>
            </a:r>
            <a:r>
              <a:rPr lang="en-GB" sz="2800" dirty="0" err="1"/>
              <a:t>dalam</a:t>
            </a:r>
            <a:r>
              <a:rPr lang="en-GB" sz="2800" dirty="0"/>
              <a:t> </a:t>
            </a:r>
            <a:r>
              <a:rPr lang="en-GB" sz="2800" dirty="0" err="1"/>
              <a:t>merawat</a:t>
            </a:r>
            <a:r>
              <a:rPr lang="en-GB" sz="2800" dirty="0"/>
              <a:t> </a:t>
            </a:r>
            <a:r>
              <a:rPr lang="en-GB" sz="2800" dirty="0" err="1"/>
              <a:t>dan</a:t>
            </a:r>
            <a:r>
              <a:rPr lang="en-GB" sz="2800" dirty="0"/>
              <a:t> </a:t>
            </a:r>
            <a:r>
              <a:rPr lang="en-GB" sz="2800" dirty="0" err="1"/>
              <a:t>mempertahankan</a:t>
            </a:r>
            <a:r>
              <a:rPr lang="en-GB" sz="2800" dirty="0"/>
              <a:t> </a:t>
            </a:r>
            <a:r>
              <a:rPr lang="en-GB" sz="2800" dirty="0" err="1"/>
              <a:t>kesehatan</a:t>
            </a:r>
            <a:endParaRPr lang="en-GB" sz="2800" dirty="0"/>
          </a:p>
          <a:p>
            <a:pPr lvl="1"/>
            <a:r>
              <a:rPr lang="en-GB" sz="2800" dirty="0"/>
              <a:t> </a:t>
            </a:r>
            <a:r>
              <a:rPr lang="en-GB" sz="2800" dirty="0" err="1"/>
              <a:t>Masukan</a:t>
            </a:r>
            <a:r>
              <a:rPr lang="en-GB" sz="2800" dirty="0"/>
              <a:t> </a:t>
            </a:r>
            <a:r>
              <a:rPr lang="en-GB" sz="2800" dirty="0" err="1"/>
              <a:t>dari</a:t>
            </a:r>
            <a:r>
              <a:rPr lang="en-GB" sz="2800" dirty="0"/>
              <a:t> </a:t>
            </a:r>
            <a:r>
              <a:rPr lang="en-GB" sz="2800" dirty="0" err="1"/>
              <a:t>nara</a:t>
            </a:r>
            <a:r>
              <a:rPr lang="en-GB" sz="2800" dirty="0"/>
              <a:t> </a:t>
            </a:r>
            <a:r>
              <a:rPr lang="en-GB" sz="2800" dirty="0" err="1"/>
              <a:t>sumber</a:t>
            </a:r>
            <a:endParaRPr lang="en-GB" sz="2800" dirty="0"/>
          </a:p>
          <a:p>
            <a:pPr marL="0" indent="0" algn="ctr">
              <a:buNone/>
            </a:pPr>
            <a:r>
              <a:rPr lang="en-GB" sz="3000" b="1" dirty="0"/>
              <a:t>SHG SEBAGAI SISTEM PENDUKUNG EKSTERNAL</a:t>
            </a:r>
          </a:p>
          <a:p>
            <a:endParaRPr lang="en-GB" sz="2600" dirty="0"/>
          </a:p>
          <a:p>
            <a:pPr marL="0" indent="0">
              <a:buNone/>
            </a:pPr>
            <a:r>
              <a:rPr lang="en-GB" sz="2600" dirty="0"/>
              <a:t> </a:t>
            </a:r>
          </a:p>
          <a:p>
            <a:pPr marL="0" indent="0">
              <a:buNone/>
            </a:pPr>
            <a:endParaRPr lang="en-GB" sz="2600" dirty="0"/>
          </a:p>
        </p:txBody>
      </p:sp>
      <p:pic>
        <p:nvPicPr>
          <p:cNvPr id="4" name="Picture 3">
            <a:extLst>
              <a:ext uri="{FF2B5EF4-FFF2-40B4-BE49-F238E27FC236}">
                <a16:creationId xmlns:a16="http://schemas.microsoft.com/office/drawing/2014/main" id="{394C0E76-4F05-4823-B913-A030C54B274F}"/>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 y="0"/>
            <a:ext cx="1260141" cy="2520280"/>
          </a:xfrm>
          <a:prstGeom prst="rect">
            <a:avLst/>
          </a:prstGeom>
        </p:spPr>
      </p:pic>
    </p:spTree>
    <p:extLst>
      <p:ext uri="{BB962C8B-B14F-4D97-AF65-F5344CB8AC3E}">
        <p14:creationId xmlns:p14="http://schemas.microsoft.com/office/powerpoint/2010/main" val="639449763"/>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DBBFEEC-D4EC-4E4A-8B53-741858843CF0}"/>
              </a:ext>
            </a:extLst>
          </p:cNvPr>
          <p:cNvSpPr>
            <a:spLocks noGrp="1"/>
          </p:cNvSpPr>
          <p:nvPr>
            <p:ph type="ctrTitle"/>
          </p:nvPr>
        </p:nvSpPr>
        <p:spPr>
          <a:xfrm>
            <a:off x="1644950" y="2404534"/>
            <a:ext cx="9240762" cy="897466"/>
          </a:xfrm>
        </p:spPr>
        <p:style>
          <a:lnRef idx="2">
            <a:schemeClr val="accent2"/>
          </a:lnRef>
          <a:fillRef idx="1">
            <a:schemeClr val="lt1"/>
          </a:fillRef>
          <a:effectRef idx="0">
            <a:schemeClr val="accent2"/>
          </a:effectRef>
          <a:fontRef idx="minor">
            <a:schemeClr val="dk1"/>
          </a:fontRef>
        </p:style>
        <p:txBody>
          <a:bodyPr/>
          <a:lstStyle/>
          <a:p>
            <a:pPr algn="ctr"/>
            <a:r>
              <a:rPr lang="en-GB" b="1" dirty="0">
                <a:solidFill>
                  <a:schemeClr val="tx1"/>
                </a:solidFill>
              </a:rPr>
              <a:t>DEPRESI STROKE</a:t>
            </a:r>
          </a:p>
        </p:txBody>
      </p:sp>
      <p:pic>
        <p:nvPicPr>
          <p:cNvPr id="6" name="Picture 5">
            <a:extLst>
              <a:ext uri="{FF2B5EF4-FFF2-40B4-BE49-F238E27FC236}">
                <a16:creationId xmlns:a16="http://schemas.microsoft.com/office/drawing/2014/main" id="{057008C9-1DBD-43A1-BC7C-7C54165AA922}"/>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 y="0"/>
            <a:ext cx="1260141" cy="2520280"/>
          </a:xfrm>
          <a:prstGeom prst="rect">
            <a:avLst/>
          </a:prstGeom>
        </p:spPr>
      </p:pic>
    </p:spTree>
    <p:extLst>
      <p:ext uri="{BB962C8B-B14F-4D97-AF65-F5344CB8AC3E}">
        <p14:creationId xmlns:p14="http://schemas.microsoft.com/office/powerpoint/2010/main" val="3120128462"/>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3846A7F-AFEC-4572-928C-BA5C50C27722}"/>
              </a:ext>
            </a:extLst>
          </p:cNvPr>
          <p:cNvSpPr>
            <a:spLocks noGrp="1"/>
          </p:cNvSpPr>
          <p:nvPr>
            <p:ph type="ctrTitle"/>
          </p:nvPr>
        </p:nvSpPr>
        <p:spPr>
          <a:xfrm>
            <a:off x="1507066" y="1736882"/>
            <a:ext cx="10010019" cy="1646302"/>
          </a:xfrm>
        </p:spPr>
        <p:style>
          <a:lnRef idx="2">
            <a:schemeClr val="dk1"/>
          </a:lnRef>
          <a:fillRef idx="1">
            <a:schemeClr val="lt1"/>
          </a:fillRef>
          <a:effectRef idx="0">
            <a:schemeClr val="dk1"/>
          </a:effectRef>
          <a:fontRef idx="minor">
            <a:schemeClr val="dk1"/>
          </a:fontRef>
        </p:style>
        <p:txBody>
          <a:bodyPr/>
          <a:lstStyle/>
          <a:p>
            <a:pPr algn="ctr"/>
            <a:r>
              <a:rPr lang="en-GB" dirty="0">
                <a:solidFill>
                  <a:schemeClr val="tx1"/>
                </a:solidFill>
              </a:rPr>
              <a:t>TEMA HARI KESEHATAN SEDUNIA 7 APRIL 2017</a:t>
            </a:r>
          </a:p>
        </p:txBody>
      </p:sp>
      <p:sp>
        <p:nvSpPr>
          <p:cNvPr id="5" name="Subtitle 4">
            <a:extLst>
              <a:ext uri="{FF2B5EF4-FFF2-40B4-BE49-F238E27FC236}">
                <a16:creationId xmlns:a16="http://schemas.microsoft.com/office/drawing/2014/main" id="{FF121E0B-2E72-4258-A583-C3BF4FAE6F5D}"/>
              </a:ext>
            </a:extLst>
          </p:cNvPr>
          <p:cNvSpPr>
            <a:spLocks noGrp="1"/>
          </p:cNvSpPr>
          <p:nvPr>
            <p:ph type="subTitle" idx="1"/>
          </p:nvPr>
        </p:nvSpPr>
        <p:spPr>
          <a:xfrm>
            <a:off x="1507066" y="4050833"/>
            <a:ext cx="10075333" cy="1096899"/>
          </a:xfrm>
        </p:spPr>
        <p:style>
          <a:lnRef idx="2">
            <a:schemeClr val="accent2"/>
          </a:lnRef>
          <a:fillRef idx="1">
            <a:schemeClr val="lt1"/>
          </a:fillRef>
          <a:effectRef idx="0">
            <a:schemeClr val="accent2"/>
          </a:effectRef>
          <a:fontRef idx="minor">
            <a:schemeClr val="dk1"/>
          </a:fontRef>
        </p:style>
        <p:txBody>
          <a:bodyPr>
            <a:noAutofit/>
          </a:bodyPr>
          <a:lstStyle/>
          <a:p>
            <a:pPr algn="ctr"/>
            <a:r>
              <a:rPr lang="en-GB" sz="6600" dirty="0">
                <a:solidFill>
                  <a:srgbClr val="C00000"/>
                </a:solidFill>
              </a:rPr>
              <a:t>DEPRESSION: Let’s Talk</a:t>
            </a:r>
          </a:p>
        </p:txBody>
      </p:sp>
      <p:pic>
        <p:nvPicPr>
          <p:cNvPr id="6" name="Picture 5">
            <a:extLst>
              <a:ext uri="{FF2B5EF4-FFF2-40B4-BE49-F238E27FC236}">
                <a16:creationId xmlns:a16="http://schemas.microsoft.com/office/drawing/2014/main" id="{1BEC6FB0-B0DC-49E6-AE91-6C0A789ADDEA}"/>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 y="-7257"/>
            <a:ext cx="1260141" cy="2520280"/>
          </a:xfrm>
          <a:prstGeom prst="rect">
            <a:avLst/>
          </a:prstGeom>
        </p:spPr>
      </p:pic>
    </p:spTree>
    <p:extLst>
      <p:ext uri="{BB962C8B-B14F-4D97-AF65-F5344CB8AC3E}">
        <p14:creationId xmlns:p14="http://schemas.microsoft.com/office/powerpoint/2010/main" val="2744881080"/>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E16A9B-E6D0-4CCD-9933-605491FEDCC2}"/>
              </a:ext>
            </a:extLst>
          </p:cNvPr>
          <p:cNvSpPr>
            <a:spLocks noGrp="1"/>
          </p:cNvSpPr>
          <p:nvPr>
            <p:ph type="title"/>
          </p:nvPr>
        </p:nvSpPr>
        <p:spPr>
          <a:xfrm>
            <a:off x="2230360" y="435431"/>
            <a:ext cx="8596668" cy="1088571"/>
          </a:xfrm>
        </p:spPr>
        <p:style>
          <a:lnRef idx="2">
            <a:schemeClr val="dk1"/>
          </a:lnRef>
          <a:fillRef idx="1">
            <a:schemeClr val="lt1"/>
          </a:fillRef>
          <a:effectRef idx="0">
            <a:schemeClr val="dk1"/>
          </a:effectRef>
          <a:fontRef idx="minor">
            <a:schemeClr val="dk1"/>
          </a:fontRef>
        </p:style>
        <p:txBody>
          <a:bodyPr>
            <a:normAutofit/>
          </a:bodyPr>
          <a:lstStyle/>
          <a:p>
            <a:pPr algn="ctr"/>
            <a:r>
              <a:rPr lang="en-GB" sz="5400" dirty="0">
                <a:solidFill>
                  <a:schemeClr val="tx1"/>
                </a:solidFill>
              </a:rPr>
              <a:t>DEPRESI</a:t>
            </a:r>
          </a:p>
        </p:txBody>
      </p:sp>
      <p:sp>
        <p:nvSpPr>
          <p:cNvPr id="3" name="Content Placeholder 2">
            <a:extLst>
              <a:ext uri="{FF2B5EF4-FFF2-40B4-BE49-F238E27FC236}">
                <a16:creationId xmlns:a16="http://schemas.microsoft.com/office/drawing/2014/main" id="{C63BDCDC-CAAA-4D39-8172-82F5558405F5}"/>
              </a:ext>
            </a:extLst>
          </p:cNvPr>
          <p:cNvSpPr>
            <a:spLocks noGrp="1"/>
          </p:cNvSpPr>
          <p:nvPr>
            <p:ph idx="1"/>
          </p:nvPr>
        </p:nvSpPr>
        <p:spPr>
          <a:xfrm>
            <a:off x="1475612" y="1930401"/>
            <a:ext cx="10157580" cy="4644570"/>
          </a:xfrm>
        </p:spPr>
        <p:style>
          <a:lnRef idx="2">
            <a:schemeClr val="accent2"/>
          </a:lnRef>
          <a:fillRef idx="1">
            <a:schemeClr val="lt1"/>
          </a:fillRef>
          <a:effectRef idx="0">
            <a:schemeClr val="accent2"/>
          </a:effectRef>
          <a:fontRef idx="minor">
            <a:schemeClr val="dk1"/>
          </a:fontRef>
        </p:style>
        <p:txBody>
          <a:bodyPr>
            <a:noAutofit/>
          </a:bodyPr>
          <a:lstStyle/>
          <a:p>
            <a:pPr marL="0" indent="0">
              <a:buNone/>
            </a:pPr>
            <a:r>
              <a:rPr lang="en-GB" sz="3600" b="1" dirty="0"/>
              <a:t>PENGERTIAN</a:t>
            </a:r>
          </a:p>
          <a:p>
            <a:pPr marL="0" indent="0">
              <a:buNone/>
            </a:pPr>
            <a:r>
              <a:rPr lang="en-GB" sz="2400" dirty="0" err="1"/>
              <a:t>Penyakit</a:t>
            </a:r>
            <a:r>
              <a:rPr lang="en-GB" sz="2400" dirty="0"/>
              <a:t> / </a:t>
            </a:r>
            <a:r>
              <a:rPr lang="en-GB" sz="2400" dirty="0" err="1"/>
              <a:t>Gangguan</a:t>
            </a:r>
            <a:r>
              <a:rPr lang="en-GB" sz="2400" dirty="0"/>
              <a:t> Jiwa yang </a:t>
            </a:r>
            <a:r>
              <a:rPr lang="en-GB" sz="2400" dirty="0" err="1"/>
              <a:t>ditandai</a:t>
            </a:r>
            <a:r>
              <a:rPr lang="en-GB" sz="2400" dirty="0"/>
              <a:t> </a:t>
            </a:r>
            <a:r>
              <a:rPr lang="en-GB" sz="2400" dirty="0" err="1"/>
              <a:t>oleh</a:t>
            </a:r>
            <a:r>
              <a:rPr lang="en-GB" sz="2400" dirty="0"/>
              <a:t> </a:t>
            </a:r>
            <a:r>
              <a:rPr lang="en-GB" sz="2400" dirty="0" err="1"/>
              <a:t>perasaan</a:t>
            </a:r>
            <a:r>
              <a:rPr lang="en-GB" sz="2400" dirty="0"/>
              <a:t> </a:t>
            </a:r>
            <a:r>
              <a:rPr lang="en-GB" sz="2400" dirty="0" err="1"/>
              <a:t>sedih</a:t>
            </a:r>
            <a:r>
              <a:rPr lang="en-GB" sz="2400" dirty="0"/>
              <a:t>, </a:t>
            </a:r>
            <a:r>
              <a:rPr lang="en-GB" sz="2400" dirty="0" err="1"/>
              <a:t>tidak</a:t>
            </a:r>
            <a:r>
              <a:rPr lang="en-GB" sz="2400" dirty="0"/>
              <a:t> </a:t>
            </a:r>
            <a:r>
              <a:rPr lang="en-GB" sz="2400" dirty="0" err="1"/>
              <a:t>semangat</a:t>
            </a:r>
            <a:r>
              <a:rPr lang="en-GB" sz="2400" dirty="0"/>
              <a:t>, </a:t>
            </a:r>
            <a:r>
              <a:rPr lang="en-GB" sz="2400" dirty="0" err="1"/>
              <a:t>dan</a:t>
            </a:r>
            <a:r>
              <a:rPr lang="en-GB" sz="2400" dirty="0"/>
              <a:t> </a:t>
            </a:r>
            <a:r>
              <a:rPr lang="en-GB" sz="2400" dirty="0" err="1"/>
              <a:t>mudah</a:t>
            </a:r>
            <a:r>
              <a:rPr lang="en-GB" sz="2400" dirty="0"/>
              <a:t> Lelah </a:t>
            </a:r>
            <a:r>
              <a:rPr lang="en-GB" sz="2400" dirty="0" err="1"/>
              <a:t>berkepanjangan</a:t>
            </a:r>
            <a:endParaRPr lang="en-GB" sz="2400" dirty="0"/>
          </a:p>
          <a:p>
            <a:pPr marL="0" indent="0">
              <a:buNone/>
            </a:pPr>
            <a:endParaRPr lang="en-GB" sz="2400" dirty="0"/>
          </a:p>
          <a:p>
            <a:pPr marL="0" indent="0">
              <a:buNone/>
            </a:pPr>
            <a:r>
              <a:rPr lang="en-GB" sz="3600" b="1" dirty="0"/>
              <a:t>BAHAYA DEPRESI</a:t>
            </a:r>
          </a:p>
          <a:p>
            <a:pPr>
              <a:buFont typeface="Wingdings" panose="05000000000000000000" pitchFamily="2" charset="2"/>
              <a:buChar char="§"/>
            </a:pPr>
            <a:r>
              <a:rPr lang="en-GB" sz="2400" dirty="0" err="1"/>
              <a:t>Penyakit</a:t>
            </a:r>
            <a:r>
              <a:rPr lang="en-GB" sz="2400" dirty="0"/>
              <a:t> global yang </a:t>
            </a:r>
            <a:r>
              <a:rPr lang="en-GB" sz="2400" dirty="0" err="1"/>
              <a:t>menyebabkan</a:t>
            </a:r>
            <a:r>
              <a:rPr lang="en-GB" sz="2400" dirty="0"/>
              <a:t> </a:t>
            </a:r>
            <a:r>
              <a:rPr lang="en-GB" sz="2400" dirty="0" err="1"/>
              <a:t>seseorang</a:t>
            </a:r>
            <a:r>
              <a:rPr lang="en-GB" sz="2400" dirty="0"/>
              <a:t> </a:t>
            </a:r>
            <a:r>
              <a:rPr lang="en-GB" sz="2400" dirty="0" err="1"/>
              <a:t>menjadi</a:t>
            </a:r>
            <a:r>
              <a:rPr lang="en-GB" sz="2400" dirty="0"/>
              <a:t> </a:t>
            </a:r>
            <a:r>
              <a:rPr lang="en-GB" sz="2400" dirty="0" err="1"/>
              <a:t>tidak</a:t>
            </a:r>
            <a:r>
              <a:rPr lang="en-GB" sz="2400" dirty="0"/>
              <a:t> </a:t>
            </a:r>
            <a:r>
              <a:rPr lang="en-GB" sz="2400" dirty="0" err="1"/>
              <a:t>produktif</a:t>
            </a:r>
            <a:r>
              <a:rPr lang="en-GB" sz="2400" dirty="0"/>
              <a:t> </a:t>
            </a:r>
            <a:r>
              <a:rPr lang="en-GB" sz="2400" dirty="0" err="1"/>
              <a:t>dalam</a:t>
            </a:r>
            <a:r>
              <a:rPr lang="en-GB" sz="2400" dirty="0"/>
              <a:t> </a:t>
            </a:r>
            <a:r>
              <a:rPr lang="en-GB" sz="2400" dirty="0" err="1"/>
              <a:t>hidupnya</a:t>
            </a:r>
            <a:endParaRPr lang="en-GB" sz="2400" dirty="0"/>
          </a:p>
          <a:p>
            <a:pPr>
              <a:buFont typeface="Wingdings" panose="05000000000000000000" pitchFamily="2" charset="2"/>
              <a:buChar char="§"/>
            </a:pPr>
            <a:r>
              <a:rPr lang="en-GB" sz="2400" dirty="0" err="1"/>
              <a:t>Risiko</a:t>
            </a:r>
            <a:r>
              <a:rPr lang="en-GB" sz="2400" dirty="0"/>
              <a:t> </a:t>
            </a:r>
            <a:r>
              <a:rPr lang="en-GB" sz="2400" dirty="0" err="1"/>
              <a:t>melakukan</a:t>
            </a:r>
            <a:r>
              <a:rPr lang="en-GB" sz="2400" dirty="0"/>
              <a:t> </a:t>
            </a:r>
            <a:r>
              <a:rPr lang="en-GB" sz="2400" dirty="0" err="1"/>
              <a:t>tindakan</a:t>
            </a:r>
            <a:r>
              <a:rPr lang="en-GB" sz="2400" dirty="0"/>
              <a:t> </a:t>
            </a:r>
            <a:r>
              <a:rPr lang="en-GB" sz="2400" dirty="0" err="1"/>
              <a:t>melukai</a:t>
            </a:r>
            <a:r>
              <a:rPr lang="en-GB" sz="2400" dirty="0"/>
              <a:t> / </a:t>
            </a:r>
            <a:r>
              <a:rPr lang="en-GB" sz="2400" dirty="0" err="1"/>
              <a:t>bunuh</a:t>
            </a:r>
            <a:r>
              <a:rPr lang="en-GB" sz="2400" dirty="0"/>
              <a:t> </a:t>
            </a:r>
            <a:r>
              <a:rPr lang="en-GB" sz="2400" dirty="0" err="1"/>
              <a:t>diri</a:t>
            </a:r>
            <a:r>
              <a:rPr lang="en-GB" sz="2400" dirty="0"/>
              <a:t> yang </a:t>
            </a:r>
            <a:r>
              <a:rPr lang="en-GB" sz="2400" dirty="0" err="1"/>
              <a:t>diakibatkan</a:t>
            </a:r>
            <a:r>
              <a:rPr lang="en-GB" sz="2400" dirty="0"/>
              <a:t> </a:t>
            </a:r>
            <a:r>
              <a:rPr lang="en-GB" sz="2400" dirty="0" err="1"/>
              <a:t>oleh</a:t>
            </a:r>
            <a:r>
              <a:rPr lang="en-GB" sz="2400" dirty="0"/>
              <a:t> </a:t>
            </a:r>
            <a:r>
              <a:rPr lang="en-GB" sz="2400" dirty="0" err="1"/>
              <a:t>putusasa</a:t>
            </a:r>
            <a:r>
              <a:rPr lang="en-GB" sz="2400" dirty="0"/>
              <a:t>/</a:t>
            </a:r>
            <a:r>
              <a:rPr lang="en-GB" sz="2400" dirty="0" err="1"/>
              <a:t>tidak</a:t>
            </a:r>
            <a:r>
              <a:rPr lang="en-GB" sz="2400" dirty="0"/>
              <a:t> </a:t>
            </a:r>
            <a:r>
              <a:rPr lang="en-GB" sz="2400" dirty="0" err="1"/>
              <a:t>ada</a:t>
            </a:r>
            <a:r>
              <a:rPr lang="en-GB" sz="2400" dirty="0"/>
              <a:t> </a:t>
            </a:r>
            <a:r>
              <a:rPr lang="en-GB" sz="2400" dirty="0" err="1"/>
              <a:t>harapan</a:t>
            </a:r>
            <a:endParaRPr lang="en-GB" sz="2400" dirty="0"/>
          </a:p>
        </p:txBody>
      </p:sp>
      <p:pic>
        <p:nvPicPr>
          <p:cNvPr id="4" name="Picture 3">
            <a:extLst>
              <a:ext uri="{FF2B5EF4-FFF2-40B4-BE49-F238E27FC236}">
                <a16:creationId xmlns:a16="http://schemas.microsoft.com/office/drawing/2014/main" id="{D4C83875-FCB2-421F-9FD4-834608CB7555}"/>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 y="0"/>
            <a:ext cx="1260141" cy="2520280"/>
          </a:xfrm>
          <a:prstGeom prst="rect">
            <a:avLst/>
          </a:prstGeom>
        </p:spPr>
      </p:pic>
    </p:spTree>
    <p:extLst>
      <p:ext uri="{BB962C8B-B14F-4D97-AF65-F5344CB8AC3E}">
        <p14:creationId xmlns:p14="http://schemas.microsoft.com/office/powerpoint/2010/main" val="276717103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ontent Placeholder 5"/>
          <p:cNvGraphicFramePr>
            <a:graphicFrameLocks noGrp="1"/>
          </p:cNvGraphicFramePr>
          <p:nvPr>
            <p:ph idx="1"/>
            <p:extLst/>
          </p:nvPr>
        </p:nvGraphicFramePr>
        <p:xfrm>
          <a:off x="611030" y="1510040"/>
          <a:ext cx="10969943" cy="452596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7411" name="Date Placeholder 3"/>
          <p:cNvSpPr>
            <a:spLocks noGrp="1"/>
          </p:cNvSpPr>
          <p:nvPr>
            <p:ph type="dt" sz="quarter" idx="10"/>
          </p:nvPr>
        </p:nvSpPr>
        <p:spPr bwMode="auto">
          <a:noFill/>
          <a:ln>
            <a:miter lim="800000"/>
            <a:headEnd/>
            <a:tailEnd/>
          </a:ln>
        </p:spPr>
        <p:txBody>
          <a:bodyPr vert="horz" wrap="square" lIns="91440" tIns="45720" rIns="91440" bIns="45720" numCol="1" rtlCol="0" anchor="ctr" anchorCtr="0" compatLnSpc="1">
            <a:prstTxWarp prst="textNoShape">
              <a:avLst/>
            </a:prstTxWarp>
          </a:bodyPr>
          <a:lstStyle/>
          <a:p>
            <a:fld id="{2DFD5767-DE41-439C-A63B-7A294CD68736}" type="datetime1">
              <a:rPr lang="en-US" smtClean="0"/>
              <a:pPr/>
              <a:t>8/15/2018</a:t>
            </a:fld>
            <a:endParaRPr lang="en-US"/>
          </a:p>
        </p:txBody>
      </p:sp>
      <p:sp>
        <p:nvSpPr>
          <p:cNvPr id="17412" name="Slide Number Placeholder 4"/>
          <p:cNvSpPr>
            <a:spLocks noGrp="1"/>
          </p:cNvSpPr>
          <p:nvPr>
            <p:ph type="sldNum" sz="quarter" idx="12"/>
          </p:nvPr>
        </p:nvSpPr>
        <p:spPr bwMode="auto">
          <a:noFill/>
          <a:ln>
            <a:miter lim="800000"/>
            <a:headEnd/>
            <a:tailEnd/>
          </a:ln>
        </p:spPr>
        <p:txBody>
          <a:bodyPr vert="horz" wrap="square" lIns="91440" tIns="45720" rIns="91440" bIns="45720" numCol="1" rtlCol="0" anchor="ctr" anchorCtr="0" compatLnSpc="1">
            <a:prstTxWarp prst="textNoShape">
              <a:avLst/>
            </a:prstTxWarp>
          </a:bodyPr>
          <a:lstStyle/>
          <a:p>
            <a:fld id="{D294B95E-9554-40D1-9B48-51718FAE74E8}" type="slidenum">
              <a:rPr lang="en-US" smtClean="0"/>
              <a:pPr/>
              <a:t>6</a:t>
            </a:fld>
            <a:endParaRPr lang="en-US"/>
          </a:p>
        </p:txBody>
      </p:sp>
      <p:cxnSp>
        <p:nvCxnSpPr>
          <p:cNvPr id="8" name="Straight Connector 7"/>
          <p:cNvCxnSpPr/>
          <p:nvPr/>
        </p:nvCxnSpPr>
        <p:spPr>
          <a:xfrm rot="16200000" flipH="1">
            <a:off x="6463917" y="3797313"/>
            <a:ext cx="2209800" cy="101574"/>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rot="16200000" flipH="1">
            <a:off x="2807031" y="3873513"/>
            <a:ext cx="4038600" cy="101574"/>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sp>
        <p:nvSpPr>
          <p:cNvPr id="12" name="Rectangular Callout 11"/>
          <p:cNvSpPr/>
          <p:nvPr/>
        </p:nvSpPr>
        <p:spPr>
          <a:xfrm>
            <a:off x="8174026" y="1752602"/>
            <a:ext cx="3000652" cy="1069975"/>
          </a:xfrm>
          <a:prstGeom prst="wedgeRectCallout">
            <a:avLst>
              <a:gd name="adj1" fmla="val -53333"/>
              <a:gd name="adj2" fmla="val 133098"/>
            </a:avLst>
          </a:prstGeom>
        </p:spPr>
        <p:style>
          <a:lnRef idx="2">
            <a:schemeClr val="accent1"/>
          </a:lnRef>
          <a:fillRef idx="1">
            <a:schemeClr val="lt1"/>
          </a:fillRef>
          <a:effectRef idx="0">
            <a:schemeClr val="accent1"/>
          </a:effectRef>
          <a:fontRef idx="minor">
            <a:schemeClr val="dk1"/>
          </a:fontRef>
        </p:style>
        <p:txBody>
          <a:bodyPr anchor="ctr"/>
          <a:lstStyle/>
          <a:p>
            <a:pPr algn="ctr">
              <a:defRPr/>
            </a:pPr>
            <a:r>
              <a:rPr lang="en-US" b="1" dirty="0">
                <a:solidFill>
                  <a:schemeClr val="tx1"/>
                </a:solidFill>
              </a:rPr>
              <a:t>ODGJ </a:t>
            </a:r>
            <a:r>
              <a:rPr lang="en-US" b="1" dirty="0" err="1">
                <a:solidFill>
                  <a:schemeClr val="tx1"/>
                </a:solidFill>
              </a:rPr>
              <a:t>Berat</a:t>
            </a:r>
            <a:endParaRPr lang="en-US" b="1" i="1" dirty="0">
              <a:solidFill>
                <a:schemeClr val="tx1"/>
              </a:solidFill>
            </a:endParaRPr>
          </a:p>
          <a:p>
            <a:pPr algn="ctr">
              <a:defRPr/>
            </a:pPr>
            <a:r>
              <a:rPr lang="en-US" b="1" dirty="0">
                <a:solidFill>
                  <a:schemeClr val="tx1"/>
                </a:solidFill>
              </a:rPr>
              <a:t>425 </a:t>
            </a:r>
            <a:r>
              <a:rPr lang="en-US" b="1" dirty="0" err="1">
                <a:solidFill>
                  <a:schemeClr val="tx1"/>
                </a:solidFill>
              </a:rPr>
              <a:t>ribu</a:t>
            </a:r>
            <a:endParaRPr lang="en-US" b="1" dirty="0">
              <a:solidFill>
                <a:schemeClr val="tx1"/>
              </a:solidFill>
            </a:endParaRPr>
          </a:p>
        </p:txBody>
      </p:sp>
      <p:sp>
        <p:nvSpPr>
          <p:cNvPr id="13" name="Rectangular Callout 12"/>
          <p:cNvSpPr/>
          <p:nvPr/>
        </p:nvSpPr>
        <p:spPr>
          <a:xfrm>
            <a:off x="7010163" y="685802"/>
            <a:ext cx="2031471" cy="917575"/>
          </a:xfrm>
          <a:prstGeom prst="wedgeRectCallout">
            <a:avLst>
              <a:gd name="adj1" fmla="val -59249"/>
              <a:gd name="adj2" fmla="val 228578"/>
            </a:avLst>
          </a:prstGeom>
        </p:spPr>
        <p:style>
          <a:lnRef idx="2">
            <a:schemeClr val="accent1"/>
          </a:lnRef>
          <a:fillRef idx="1">
            <a:schemeClr val="lt1"/>
          </a:fillRef>
          <a:effectRef idx="0">
            <a:schemeClr val="accent1"/>
          </a:effectRef>
          <a:fontRef idx="minor">
            <a:schemeClr val="dk1"/>
          </a:fontRef>
        </p:style>
        <p:txBody>
          <a:bodyPr anchor="ctr"/>
          <a:lstStyle/>
          <a:p>
            <a:pPr algn="ctr">
              <a:defRPr/>
            </a:pPr>
            <a:r>
              <a:rPr lang="en-US" b="1" dirty="0">
                <a:solidFill>
                  <a:schemeClr val="tx1"/>
                </a:solidFill>
              </a:rPr>
              <a:t>ODGJ </a:t>
            </a:r>
            <a:r>
              <a:rPr lang="en-US" b="1" dirty="0" err="1">
                <a:solidFill>
                  <a:schemeClr val="tx1"/>
                </a:solidFill>
              </a:rPr>
              <a:t>Ringan</a:t>
            </a:r>
            <a:r>
              <a:rPr lang="en-US" b="1" dirty="0">
                <a:solidFill>
                  <a:schemeClr val="tx1"/>
                </a:solidFill>
              </a:rPr>
              <a:t>/GME</a:t>
            </a:r>
          </a:p>
          <a:p>
            <a:pPr algn="ctr">
              <a:defRPr/>
            </a:pPr>
            <a:r>
              <a:rPr lang="en-US" b="1" dirty="0">
                <a:solidFill>
                  <a:schemeClr val="tx1"/>
                </a:solidFill>
              </a:rPr>
              <a:t>15 </a:t>
            </a:r>
            <a:r>
              <a:rPr lang="en-US" b="1" dirty="0" err="1">
                <a:solidFill>
                  <a:schemeClr val="tx1"/>
                </a:solidFill>
              </a:rPr>
              <a:t>jt</a:t>
            </a:r>
            <a:endParaRPr lang="en-US" b="1" dirty="0">
              <a:solidFill>
                <a:schemeClr val="tx1"/>
              </a:solidFill>
            </a:endParaRPr>
          </a:p>
        </p:txBody>
      </p:sp>
      <p:sp>
        <p:nvSpPr>
          <p:cNvPr id="15" name="Flowchart: Process 14"/>
          <p:cNvSpPr/>
          <p:nvPr/>
        </p:nvSpPr>
        <p:spPr>
          <a:xfrm>
            <a:off x="-99986" y="6248402"/>
            <a:ext cx="8227457" cy="612775"/>
          </a:xfrm>
          <a:prstGeom prst="flowChartProcess">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800" b="1" dirty="0" err="1">
                <a:solidFill>
                  <a:schemeClr val="tx1"/>
                </a:solidFill>
              </a:rPr>
              <a:t>Masalah</a:t>
            </a:r>
            <a:r>
              <a:rPr lang="en-US" sz="2800" b="1" dirty="0">
                <a:solidFill>
                  <a:schemeClr val="tx1"/>
                </a:solidFill>
              </a:rPr>
              <a:t> </a:t>
            </a:r>
            <a:r>
              <a:rPr lang="en-US" sz="2800" b="1" dirty="0" err="1">
                <a:solidFill>
                  <a:schemeClr val="tx1"/>
                </a:solidFill>
              </a:rPr>
              <a:t>Kesehatan</a:t>
            </a:r>
            <a:r>
              <a:rPr lang="en-US" sz="2800" b="1" dirty="0">
                <a:solidFill>
                  <a:schemeClr val="tx1"/>
                </a:solidFill>
              </a:rPr>
              <a:t> </a:t>
            </a:r>
            <a:r>
              <a:rPr lang="en-US" sz="2800" b="1" dirty="0" err="1">
                <a:solidFill>
                  <a:schemeClr val="tx1"/>
                </a:solidFill>
              </a:rPr>
              <a:t>Jiwa</a:t>
            </a:r>
            <a:r>
              <a:rPr lang="en-US" sz="2800" b="1" dirty="0">
                <a:solidFill>
                  <a:schemeClr val="tx1"/>
                </a:solidFill>
              </a:rPr>
              <a:t> Indonesia </a:t>
            </a:r>
            <a:r>
              <a:rPr lang="en-US" sz="1400" b="1" dirty="0">
                <a:solidFill>
                  <a:schemeClr val="tx1"/>
                </a:solidFill>
              </a:rPr>
              <a:t>(</a:t>
            </a:r>
            <a:r>
              <a:rPr lang="en-US" sz="1400" b="1" dirty="0" err="1">
                <a:solidFill>
                  <a:schemeClr val="tx1"/>
                </a:solidFill>
              </a:rPr>
              <a:t>Riskesdas</a:t>
            </a:r>
            <a:r>
              <a:rPr lang="en-US" sz="1400" b="1" dirty="0">
                <a:solidFill>
                  <a:schemeClr val="tx1"/>
                </a:solidFill>
              </a:rPr>
              <a:t> 2013)</a:t>
            </a:r>
          </a:p>
        </p:txBody>
      </p:sp>
      <p:sp>
        <p:nvSpPr>
          <p:cNvPr id="17" name="Curved Down Arrow 16"/>
          <p:cNvSpPr/>
          <p:nvPr/>
        </p:nvSpPr>
        <p:spPr>
          <a:xfrm rot="20921917">
            <a:off x="737500" y="3352800"/>
            <a:ext cx="3453500" cy="731838"/>
          </a:xfrm>
          <a:prstGeom prst="curved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chemeClr val="tx1"/>
              </a:solidFill>
            </a:endParaRPr>
          </a:p>
        </p:txBody>
      </p:sp>
      <p:sp>
        <p:nvSpPr>
          <p:cNvPr id="18" name="TextBox 17"/>
          <p:cNvSpPr txBox="1">
            <a:spLocks noChangeArrowheads="1"/>
          </p:cNvSpPr>
          <p:nvPr/>
        </p:nvSpPr>
        <p:spPr bwMode="auto">
          <a:xfrm>
            <a:off x="103161" y="4191000"/>
            <a:ext cx="1114408" cy="369332"/>
          </a:xfrm>
          <a:prstGeom prst="rect">
            <a:avLst/>
          </a:prstGeom>
          <a:ln>
            <a:headEnd/>
            <a:tailEnd/>
          </a:ln>
        </p:spPr>
        <p:style>
          <a:lnRef idx="2">
            <a:schemeClr val="accent1"/>
          </a:lnRef>
          <a:fillRef idx="1">
            <a:schemeClr val="lt1"/>
          </a:fillRef>
          <a:effectRef idx="0">
            <a:schemeClr val="accent1"/>
          </a:effectRef>
          <a:fontRef idx="minor">
            <a:schemeClr val="dk1"/>
          </a:fontRef>
        </p:style>
        <p:txBody>
          <a:bodyPr wrap="none">
            <a:spAutoFit/>
          </a:bodyPr>
          <a:lstStyle/>
          <a:p>
            <a:r>
              <a:rPr lang="en-US" b="1" dirty="0" err="1"/>
              <a:t>Promosi</a:t>
            </a:r>
            <a:r>
              <a:rPr lang="en-US" b="1" dirty="0"/>
              <a:t> </a:t>
            </a:r>
            <a:endParaRPr lang="en-US" b="1" i="1" dirty="0"/>
          </a:p>
        </p:txBody>
      </p:sp>
      <p:sp>
        <p:nvSpPr>
          <p:cNvPr id="19" name="Curved Right Arrow 18"/>
          <p:cNvSpPr/>
          <p:nvPr/>
        </p:nvSpPr>
        <p:spPr>
          <a:xfrm rot="8012835">
            <a:off x="7830059" y="3037900"/>
            <a:ext cx="762000" cy="3709550"/>
          </a:xfrm>
          <a:prstGeom prst="curved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chemeClr val="tx1"/>
              </a:solidFill>
            </a:endParaRPr>
          </a:p>
        </p:txBody>
      </p:sp>
      <p:sp>
        <p:nvSpPr>
          <p:cNvPr id="20" name="TextBox 19"/>
          <p:cNvSpPr txBox="1">
            <a:spLocks noChangeArrowheads="1"/>
          </p:cNvSpPr>
          <p:nvPr/>
        </p:nvSpPr>
        <p:spPr bwMode="auto">
          <a:xfrm>
            <a:off x="949609" y="5650468"/>
            <a:ext cx="1465851" cy="369332"/>
          </a:xfrm>
          <a:prstGeom prst="rect">
            <a:avLst/>
          </a:prstGeom>
          <a:ln>
            <a:headEnd/>
            <a:tailEnd/>
          </a:ln>
        </p:spPr>
        <p:style>
          <a:lnRef idx="2">
            <a:schemeClr val="accent1"/>
          </a:lnRef>
          <a:fillRef idx="1">
            <a:schemeClr val="lt1"/>
          </a:fillRef>
          <a:effectRef idx="0">
            <a:schemeClr val="accent1"/>
          </a:effectRef>
          <a:fontRef idx="minor">
            <a:schemeClr val="dk1"/>
          </a:fontRef>
        </p:style>
        <p:txBody>
          <a:bodyPr wrap="none">
            <a:spAutoFit/>
          </a:bodyPr>
          <a:lstStyle/>
          <a:p>
            <a:r>
              <a:rPr lang="en-US" b="1" dirty="0" err="1"/>
              <a:t>Pencegahan</a:t>
            </a:r>
            <a:endParaRPr lang="en-US" b="1" i="1" dirty="0"/>
          </a:p>
        </p:txBody>
      </p:sp>
      <p:sp>
        <p:nvSpPr>
          <p:cNvPr id="21" name="Curved Right Arrow 20"/>
          <p:cNvSpPr/>
          <p:nvPr/>
        </p:nvSpPr>
        <p:spPr>
          <a:xfrm rot="7296561">
            <a:off x="9078567" y="2644162"/>
            <a:ext cx="762000" cy="3404829"/>
          </a:xfrm>
          <a:prstGeom prst="curved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chemeClr val="tx1"/>
              </a:solidFill>
            </a:endParaRPr>
          </a:p>
        </p:txBody>
      </p:sp>
      <p:sp>
        <p:nvSpPr>
          <p:cNvPr id="22" name="TextBox 21"/>
          <p:cNvSpPr txBox="1">
            <a:spLocks noChangeArrowheads="1"/>
          </p:cNvSpPr>
          <p:nvPr/>
        </p:nvSpPr>
        <p:spPr bwMode="auto">
          <a:xfrm>
            <a:off x="9486018" y="5345114"/>
            <a:ext cx="1465466" cy="646331"/>
          </a:xfrm>
          <a:prstGeom prst="rect">
            <a:avLst/>
          </a:prstGeom>
          <a:ln>
            <a:headEnd/>
            <a:tailEnd/>
          </a:ln>
        </p:spPr>
        <p:style>
          <a:lnRef idx="2">
            <a:schemeClr val="accent1"/>
          </a:lnRef>
          <a:fillRef idx="1">
            <a:schemeClr val="lt1"/>
          </a:fillRef>
          <a:effectRef idx="0">
            <a:schemeClr val="accent1"/>
          </a:effectRef>
          <a:fontRef idx="minor">
            <a:schemeClr val="dk1"/>
          </a:fontRef>
        </p:style>
        <p:txBody>
          <a:bodyPr wrap="none">
            <a:spAutoFit/>
          </a:bodyPr>
          <a:lstStyle/>
          <a:p>
            <a:r>
              <a:rPr lang="en-US" b="1" dirty="0" err="1"/>
              <a:t>Kuratif</a:t>
            </a:r>
            <a:r>
              <a:rPr lang="en-US" b="1" dirty="0"/>
              <a:t> &amp;</a:t>
            </a:r>
          </a:p>
          <a:p>
            <a:r>
              <a:rPr lang="en-US" b="1" dirty="0" err="1"/>
              <a:t>Rehabilitasi</a:t>
            </a:r>
            <a:endParaRPr lang="en-US" b="1" dirty="0"/>
          </a:p>
        </p:txBody>
      </p:sp>
      <p:sp>
        <p:nvSpPr>
          <p:cNvPr id="2" name="Rectangular Callout 1"/>
          <p:cNvSpPr/>
          <p:nvPr/>
        </p:nvSpPr>
        <p:spPr>
          <a:xfrm>
            <a:off x="9677400" y="4038601"/>
            <a:ext cx="2133044" cy="795337"/>
          </a:xfrm>
          <a:prstGeom prst="wedgeRectCallout">
            <a:avLst>
              <a:gd name="adj1" fmla="val -109468"/>
              <a:gd name="adj2" fmla="val -81661"/>
            </a:avLst>
          </a:prstGeom>
        </p:spPr>
        <p:style>
          <a:lnRef idx="2">
            <a:schemeClr val="accent1"/>
          </a:lnRef>
          <a:fillRef idx="1">
            <a:schemeClr val="lt1"/>
          </a:fillRef>
          <a:effectRef idx="0">
            <a:schemeClr val="accent1"/>
          </a:effectRef>
          <a:fontRef idx="minor">
            <a:schemeClr val="dk1"/>
          </a:fontRef>
        </p:style>
        <p:txBody>
          <a:bodyPr anchor="ctr"/>
          <a:lstStyle/>
          <a:p>
            <a:pPr algn="ctr">
              <a:defRPr/>
            </a:pPr>
            <a:r>
              <a:rPr lang="en-US" b="1" dirty="0" err="1"/>
              <a:t>Pasung</a:t>
            </a:r>
            <a:r>
              <a:rPr lang="en-US" b="1" dirty="0"/>
              <a:t>   60 </a:t>
            </a:r>
            <a:r>
              <a:rPr lang="en-US" b="1" dirty="0" err="1"/>
              <a:t>ribu</a:t>
            </a:r>
            <a:endParaRPr lang="en-US" b="1" dirty="0"/>
          </a:p>
        </p:txBody>
      </p:sp>
      <p:cxnSp>
        <p:nvCxnSpPr>
          <p:cNvPr id="23" name="Straight Connector 22"/>
          <p:cNvCxnSpPr/>
          <p:nvPr/>
        </p:nvCxnSpPr>
        <p:spPr>
          <a:xfrm>
            <a:off x="6400721" y="2438400"/>
            <a:ext cx="101574" cy="2895600"/>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sp>
        <p:nvSpPr>
          <p:cNvPr id="26" name="TextBox 25"/>
          <p:cNvSpPr txBox="1">
            <a:spLocks noChangeArrowheads="1"/>
          </p:cNvSpPr>
          <p:nvPr/>
        </p:nvSpPr>
        <p:spPr bwMode="auto">
          <a:xfrm>
            <a:off x="8635340" y="6107114"/>
            <a:ext cx="952505" cy="369332"/>
          </a:xfrm>
          <a:prstGeom prst="rect">
            <a:avLst/>
          </a:prstGeom>
          <a:ln>
            <a:headEnd/>
            <a:tailEnd/>
          </a:ln>
        </p:spPr>
        <p:style>
          <a:lnRef idx="2">
            <a:schemeClr val="accent1"/>
          </a:lnRef>
          <a:fillRef idx="1">
            <a:schemeClr val="lt1"/>
          </a:fillRef>
          <a:effectRef idx="0">
            <a:schemeClr val="accent1"/>
          </a:effectRef>
          <a:fontRef idx="minor">
            <a:schemeClr val="dk1"/>
          </a:fontRef>
        </p:style>
        <p:txBody>
          <a:bodyPr wrap="none">
            <a:spAutoFit/>
          </a:bodyPr>
          <a:lstStyle/>
          <a:p>
            <a:r>
              <a:rPr lang="en-US" b="1" dirty="0" err="1"/>
              <a:t>Kuratif</a:t>
            </a:r>
            <a:endParaRPr lang="en-US" b="1" dirty="0"/>
          </a:p>
        </p:txBody>
      </p:sp>
      <p:sp>
        <p:nvSpPr>
          <p:cNvPr id="27" name="Curved Down Arrow 26"/>
          <p:cNvSpPr/>
          <p:nvPr/>
        </p:nvSpPr>
        <p:spPr>
          <a:xfrm rot="20966222">
            <a:off x="1588674" y="4465640"/>
            <a:ext cx="4378244" cy="731837"/>
          </a:xfrm>
          <a:prstGeom prst="curved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chemeClr val="tx1"/>
              </a:solidFill>
            </a:endParaRPr>
          </a:p>
        </p:txBody>
      </p:sp>
      <p:sp>
        <p:nvSpPr>
          <p:cNvPr id="28" name="Rectangular Callout 27"/>
          <p:cNvSpPr/>
          <p:nvPr/>
        </p:nvSpPr>
        <p:spPr>
          <a:xfrm>
            <a:off x="2337780" y="228602"/>
            <a:ext cx="2031471" cy="917575"/>
          </a:xfrm>
          <a:prstGeom prst="wedgeRectCallout">
            <a:avLst>
              <a:gd name="adj1" fmla="val 33023"/>
              <a:gd name="adj2" fmla="val 196910"/>
            </a:avLst>
          </a:prstGeom>
        </p:spPr>
        <p:style>
          <a:lnRef idx="2">
            <a:schemeClr val="accent1"/>
          </a:lnRef>
          <a:fillRef idx="1">
            <a:schemeClr val="lt1"/>
          </a:fillRef>
          <a:effectRef idx="0">
            <a:schemeClr val="accent1"/>
          </a:effectRef>
          <a:fontRef idx="minor">
            <a:schemeClr val="dk1"/>
          </a:fontRef>
        </p:style>
        <p:txBody>
          <a:bodyPr anchor="ctr"/>
          <a:lstStyle/>
          <a:p>
            <a:pPr algn="ctr">
              <a:defRPr/>
            </a:pPr>
            <a:r>
              <a:rPr lang="en-US" b="1" dirty="0" err="1">
                <a:solidFill>
                  <a:schemeClr val="tx1"/>
                </a:solidFill>
              </a:rPr>
              <a:t>Sehat</a:t>
            </a:r>
            <a:endParaRPr lang="en-US" b="1" i="1" dirty="0">
              <a:solidFill>
                <a:schemeClr val="tx1"/>
              </a:solidFill>
            </a:endParaRPr>
          </a:p>
        </p:txBody>
      </p:sp>
      <p:sp>
        <p:nvSpPr>
          <p:cNvPr id="30" name="Rectangular Callout 29"/>
          <p:cNvSpPr/>
          <p:nvPr/>
        </p:nvSpPr>
        <p:spPr>
          <a:xfrm>
            <a:off x="4673972" y="228603"/>
            <a:ext cx="2031471" cy="1223548"/>
          </a:xfrm>
          <a:prstGeom prst="wedgeRectCallout">
            <a:avLst>
              <a:gd name="adj1" fmla="val -15396"/>
              <a:gd name="adj2" fmla="val 164841"/>
            </a:avLst>
          </a:prstGeom>
        </p:spPr>
        <p:style>
          <a:lnRef idx="2">
            <a:schemeClr val="accent1"/>
          </a:lnRef>
          <a:fillRef idx="1">
            <a:schemeClr val="lt1"/>
          </a:fillRef>
          <a:effectRef idx="0">
            <a:schemeClr val="accent1"/>
          </a:effectRef>
          <a:fontRef idx="minor">
            <a:schemeClr val="dk1"/>
          </a:fontRef>
        </p:style>
        <p:txBody>
          <a:bodyPr anchor="ctr"/>
          <a:lstStyle/>
          <a:p>
            <a:pPr algn="ctr">
              <a:defRPr/>
            </a:pPr>
            <a:r>
              <a:rPr lang="en-US" sz="2400" b="1" dirty="0">
                <a:solidFill>
                  <a:srgbClr val="C00000"/>
                </a:solidFill>
              </a:rPr>
              <a:t>ODMK/</a:t>
            </a:r>
            <a:r>
              <a:rPr lang="en-US" sz="2400" b="1" dirty="0" err="1">
                <a:solidFill>
                  <a:srgbClr val="C00000"/>
                </a:solidFill>
              </a:rPr>
              <a:t>Risiko</a:t>
            </a:r>
            <a:endParaRPr lang="en-US" sz="2400" b="1" dirty="0">
              <a:solidFill>
                <a:srgbClr val="C00000"/>
              </a:solidFill>
            </a:endParaRPr>
          </a:p>
          <a:p>
            <a:pPr algn="ctr">
              <a:defRPr/>
            </a:pPr>
            <a:r>
              <a:rPr lang="en-US" sz="2400" b="1" dirty="0">
                <a:solidFill>
                  <a:srgbClr val="C00000"/>
                </a:solidFill>
              </a:rPr>
              <a:t>(Stroke)</a:t>
            </a:r>
          </a:p>
        </p:txBody>
      </p:sp>
      <p:pic>
        <p:nvPicPr>
          <p:cNvPr id="24" name="Picture 23"/>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 y="0"/>
            <a:ext cx="1260141" cy="2520280"/>
          </a:xfrm>
          <a:prstGeom prst="rect">
            <a:avLst/>
          </a:prstGeom>
        </p:spPr>
      </p:pic>
      <p:sp>
        <p:nvSpPr>
          <p:cNvPr id="3" name="TextBox 2">
            <a:extLst>
              <a:ext uri="{FF2B5EF4-FFF2-40B4-BE49-F238E27FC236}">
                <a16:creationId xmlns:a16="http://schemas.microsoft.com/office/drawing/2014/main" id="{F8CC17BA-05E9-4D46-A392-9A118E0FD64E}"/>
              </a:ext>
            </a:extLst>
          </p:cNvPr>
          <p:cNvSpPr txBox="1"/>
          <p:nvPr/>
        </p:nvSpPr>
        <p:spPr>
          <a:xfrm>
            <a:off x="1390876" y="2090057"/>
            <a:ext cx="2400529" cy="830997"/>
          </a:xfrm>
          <a:prstGeom prst="rect">
            <a:avLst/>
          </a:prstGeom>
        </p:spPr>
        <p:style>
          <a:lnRef idx="2">
            <a:schemeClr val="accent5"/>
          </a:lnRef>
          <a:fillRef idx="1">
            <a:schemeClr val="lt1"/>
          </a:fillRef>
          <a:effectRef idx="0">
            <a:schemeClr val="accent5"/>
          </a:effectRef>
          <a:fontRef idx="minor">
            <a:schemeClr val="dk1"/>
          </a:fontRef>
        </p:style>
        <p:txBody>
          <a:bodyPr wrap="none" rtlCol="0">
            <a:spAutoFit/>
          </a:bodyPr>
          <a:lstStyle/>
          <a:p>
            <a:pPr algn="ctr"/>
            <a:r>
              <a:rPr lang="en-GB" sz="2400" b="1" dirty="0">
                <a:solidFill>
                  <a:srgbClr val="FF0000"/>
                </a:solidFill>
              </a:rPr>
              <a:t>SEHAT &amp; RISIKO</a:t>
            </a:r>
          </a:p>
          <a:p>
            <a:pPr algn="ctr"/>
            <a:r>
              <a:rPr lang="en-GB" sz="2400" b="1" dirty="0">
                <a:solidFill>
                  <a:srgbClr val="FF0000"/>
                </a:solidFill>
              </a:rPr>
              <a:t>234.5 </a:t>
            </a:r>
            <a:r>
              <a:rPr lang="en-GB" sz="2400" b="1" dirty="0" err="1">
                <a:solidFill>
                  <a:srgbClr val="FF0000"/>
                </a:solidFill>
              </a:rPr>
              <a:t>jt</a:t>
            </a:r>
            <a:endParaRPr lang="en-GB" sz="2400" b="1" dirty="0">
              <a:solidFill>
                <a:srgbClr val="FF0000"/>
              </a:solidFill>
            </a:endParaRPr>
          </a:p>
        </p:txBody>
      </p:sp>
    </p:spTree>
    <p:extLst>
      <p:ext uri="{BB962C8B-B14F-4D97-AF65-F5344CB8AC3E}">
        <p14:creationId xmlns:p14="http://schemas.microsoft.com/office/powerpoint/2010/main" val="2625426052"/>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linds(horizont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blinds(horizontal)">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23"/>
                                        </p:tgtEl>
                                        <p:attrNameLst>
                                          <p:attrName>style.visibility</p:attrName>
                                        </p:attrNameLst>
                                      </p:cBhvr>
                                      <p:to>
                                        <p:strVal val="visible"/>
                                      </p:to>
                                    </p:set>
                                    <p:animEffect transition="in" filter="blinds(horizontal)">
                                      <p:cBhvr>
                                        <p:cTn id="17" dur="500"/>
                                        <p:tgtEl>
                                          <p:spTgt spid="23"/>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blinds(horizontal)">
                                      <p:cBhvr>
                                        <p:cTn id="22" dur="500"/>
                                        <p:tgtEl>
                                          <p:spTgt spid="9"/>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blinds(horizontal)">
                                      <p:cBhvr>
                                        <p:cTn id="27" dur="500"/>
                                        <p:tgtEl>
                                          <p:spTgt spid="12"/>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grpId="0" nodeType="clickEffect">
                                  <p:stCondLst>
                                    <p:cond delay="0"/>
                                  </p:stCondLst>
                                  <p:childTnLst>
                                    <p:set>
                                      <p:cBhvr>
                                        <p:cTn id="31" dur="1" fill="hold">
                                          <p:stCondLst>
                                            <p:cond delay="0"/>
                                          </p:stCondLst>
                                        </p:cTn>
                                        <p:tgtEl>
                                          <p:spTgt spid="13"/>
                                        </p:tgtEl>
                                        <p:attrNameLst>
                                          <p:attrName>style.visibility</p:attrName>
                                        </p:attrNameLst>
                                      </p:cBhvr>
                                      <p:to>
                                        <p:strVal val="visible"/>
                                      </p:to>
                                    </p:set>
                                    <p:animEffect transition="in" filter="blinds(horizontal)">
                                      <p:cBhvr>
                                        <p:cTn id="32" dur="500"/>
                                        <p:tgtEl>
                                          <p:spTgt spid="13"/>
                                        </p:tgtEl>
                                      </p:cBhvr>
                                    </p:animEffect>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grpId="0" nodeType="clickEffect">
                                  <p:stCondLst>
                                    <p:cond delay="0"/>
                                  </p:stCondLst>
                                  <p:childTnLst>
                                    <p:set>
                                      <p:cBhvr>
                                        <p:cTn id="36" dur="1" fill="hold">
                                          <p:stCondLst>
                                            <p:cond delay="0"/>
                                          </p:stCondLst>
                                        </p:cTn>
                                        <p:tgtEl>
                                          <p:spTgt spid="30"/>
                                        </p:tgtEl>
                                        <p:attrNameLst>
                                          <p:attrName>style.visibility</p:attrName>
                                        </p:attrNameLst>
                                      </p:cBhvr>
                                      <p:to>
                                        <p:strVal val="visible"/>
                                      </p:to>
                                    </p:set>
                                    <p:animEffect transition="in" filter="blinds(horizontal)">
                                      <p:cBhvr>
                                        <p:cTn id="37" dur="500"/>
                                        <p:tgtEl>
                                          <p:spTgt spid="30"/>
                                        </p:tgtEl>
                                      </p:cBhvr>
                                    </p:animEffect>
                                  </p:childTnLst>
                                </p:cTn>
                              </p:par>
                            </p:childTnLst>
                          </p:cTn>
                        </p:par>
                      </p:childTnLst>
                    </p:cTn>
                  </p:par>
                  <p:par>
                    <p:cTn id="38" fill="hold">
                      <p:stCondLst>
                        <p:cond delay="indefinite"/>
                      </p:stCondLst>
                      <p:childTnLst>
                        <p:par>
                          <p:cTn id="39" fill="hold">
                            <p:stCondLst>
                              <p:cond delay="0"/>
                            </p:stCondLst>
                            <p:childTnLst>
                              <p:par>
                                <p:cTn id="40" presetID="3" presetClass="entr" presetSubtype="10" fill="hold" grpId="0" nodeType="clickEffect">
                                  <p:stCondLst>
                                    <p:cond delay="0"/>
                                  </p:stCondLst>
                                  <p:childTnLst>
                                    <p:set>
                                      <p:cBhvr>
                                        <p:cTn id="41" dur="1" fill="hold">
                                          <p:stCondLst>
                                            <p:cond delay="0"/>
                                          </p:stCondLst>
                                        </p:cTn>
                                        <p:tgtEl>
                                          <p:spTgt spid="28"/>
                                        </p:tgtEl>
                                        <p:attrNameLst>
                                          <p:attrName>style.visibility</p:attrName>
                                        </p:attrNameLst>
                                      </p:cBhvr>
                                      <p:to>
                                        <p:strVal val="visible"/>
                                      </p:to>
                                    </p:set>
                                    <p:animEffect transition="in" filter="blinds(horizontal)">
                                      <p:cBhvr>
                                        <p:cTn id="42" dur="500"/>
                                        <p:tgtEl>
                                          <p:spTgt spid="28"/>
                                        </p:tgtEl>
                                      </p:cBhvr>
                                    </p:animEffect>
                                  </p:childTnLst>
                                </p:cTn>
                              </p:par>
                            </p:childTnLst>
                          </p:cTn>
                        </p:par>
                      </p:childTnLst>
                    </p:cTn>
                  </p:par>
                  <p:par>
                    <p:cTn id="43" fill="hold">
                      <p:stCondLst>
                        <p:cond delay="indefinite"/>
                      </p:stCondLst>
                      <p:childTnLst>
                        <p:par>
                          <p:cTn id="44" fill="hold">
                            <p:stCondLst>
                              <p:cond delay="0"/>
                            </p:stCondLst>
                            <p:childTnLst>
                              <p:par>
                                <p:cTn id="45" presetID="3" presetClass="entr" presetSubtype="10" fill="hold" grpId="0" nodeType="click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blinds(horizontal)">
                                      <p:cBhvr>
                                        <p:cTn id="47" dur="500"/>
                                        <p:tgtEl>
                                          <p:spTgt spid="17"/>
                                        </p:tgtEl>
                                      </p:cBhvr>
                                    </p:animEffect>
                                  </p:childTnLst>
                                </p:cTn>
                              </p:par>
                            </p:childTnLst>
                          </p:cTn>
                        </p:par>
                      </p:childTnLst>
                    </p:cTn>
                  </p:par>
                  <p:par>
                    <p:cTn id="48" fill="hold">
                      <p:stCondLst>
                        <p:cond delay="indefinite"/>
                      </p:stCondLst>
                      <p:childTnLst>
                        <p:par>
                          <p:cTn id="49" fill="hold">
                            <p:stCondLst>
                              <p:cond delay="0"/>
                            </p:stCondLst>
                            <p:childTnLst>
                              <p:par>
                                <p:cTn id="50" presetID="3" presetClass="entr" presetSubtype="10" fill="hold" grpId="0" nodeType="clickEffect">
                                  <p:stCondLst>
                                    <p:cond delay="0"/>
                                  </p:stCondLst>
                                  <p:childTnLst>
                                    <p:set>
                                      <p:cBhvr>
                                        <p:cTn id="51" dur="1" fill="hold">
                                          <p:stCondLst>
                                            <p:cond delay="0"/>
                                          </p:stCondLst>
                                        </p:cTn>
                                        <p:tgtEl>
                                          <p:spTgt spid="18"/>
                                        </p:tgtEl>
                                        <p:attrNameLst>
                                          <p:attrName>style.visibility</p:attrName>
                                        </p:attrNameLst>
                                      </p:cBhvr>
                                      <p:to>
                                        <p:strVal val="visible"/>
                                      </p:to>
                                    </p:set>
                                    <p:animEffect transition="in" filter="blinds(horizontal)">
                                      <p:cBhvr>
                                        <p:cTn id="52" dur="500"/>
                                        <p:tgtEl>
                                          <p:spTgt spid="18"/>
                                        </p:tgtEl>
                                      </p:cBhvr>
                                    </p:animEffect>
                                  </p:childTnLst>
                                </p:cTn>
                              </p:par>
                            </p:childTnLst>
                          </p:cTn>
                        </p:par>
                      </p:childTnLst>
                    </p:cTn>
                  </p:par>
                  <p:par>
                    <p:cTn id="53" fill="hold">
                      <p:stCondLst>
                        <p:cond delay="indefinite"/>
                      </p:stCondLst>
                      <p:childTnLst>
                        <p:par>
                          <p:cTn id="54" fill="hold">
                            <p:stCondLst>
                              <p:cond delay="0"/>
                            </p:stCondLst>
                            <p:childTnLst>
                              <p:par>
                                <p:cTn id="55" presetID="3" presetClass="entr" presetSubtype="10" fill="hold" grpId="0" nodeType="clickEffect">
                                  <p:stCondLst>
                                    <p:cond delay="0"/>
                                  </p:stCondLst>
                                  <p:childTnLst>
                                    <p:set>
                                      <p:cBhvr>
                                        <p:cTn id="56" dur="1" fill="hold">
                                          <p:stCondLst>
                                            <p:cond delay="0"/>
                                          </p:stCondLst>
                                        </p:cTn>
                                        <p:tgtEl>
                                          <p:spTgt spid="27"/>
                                        </p:tgtEl>
                                        <p:attrNameLst>
                                          <p:attrName>style.visibility</p:attrName>
                                        </p:attrNameLst>
                                      </p:cBhvr>
                                      <p:to>
                                        <p:strVal val="visible"/>
                                      </p:to>
                                    </p:set>
                                    <p:animEffect transition="in" filter="blinds(horizontal)">
                                      <p:cBhvr>
                                        <p:cTn id="57" dur="500"/>
                                        <p:tgtEl>
                                          <p:spTgt spid="27"/>
                                        </p:tgtEl>
                                      </p:cBhvr>
                                    </p:animEffect>
                                  </p:childTnLst>
                                </p:cTn>
                              </p:par>
                            </p:childTnLst>
                          </p:cTn>
                        </p:par>
                      </p:childTnLst>
                    </p:cTn>
                  </p:par>
                  <p:par>
                    <p:cTn id="58" fill="hold">
                      <p:stCondLst>
                        <p:cond delay="indefinite"/>
                      </p:stCondLst>
                      <p:childTnLst>
                        <p:par>
                          <p:cTn id="59" fill="hold">
                            <p:stCondLst>
                              <p:cond delay="0"/>
                            </p:stCondLst>
                            <p:childTnLst>
                              <p:par>
                                <p:cTn id="60" presetID="3" presetClass="entr" presetSubtype="10" fill="hold" grpId="0" nodeType="clickEffect">
                                  <p:stCondLst>
                                    <p:cond delay="0"/>
                                  </p:stCondLst>
                                  <p:childTnLst>
                                    <p:set>
                                      <p:cBhvr>
                                        <p:cTn id="61" dur="1" fill="hold">
                                          <p:stCondLst>
                                            <p:cond delay="0"/>
                                          </p:stCondLst>
                                        </p:cTn>
                                        <p:tgtEl>
                                          <p:spTgt spid="20"/>
                                        </p:tgtEl>
                                        <p:attrNameLst>
                                          <p:attrName>style.visibility</p:attrName>
                                        </p:attrNameLst>
                                      </p:cBhvr>
                                      <p:to>
                                        <p:strVal val="visible"/>
                                      </p:to>
                                    </p:set>
                                    <p:animEffect transition="in" filter="blinds(horizontal)">
                                      <p:cBhvr>
                                        <p:cTn id="62" dur="500"/>
                                        <p:tgtEl>
                                          <p:spTgt spid="20"/>
                                        </p:tgtEl>
                                      </p:cBhvr>
                                    </p:animEffect>
                                  </p:childTnLst>
                                </p:cTn>
                              </p:par>
                            </p:childTnLst>
                          </p:cTn>
                        </p:par>
                      </p:childTnLst>
                    </p:cTn>
                  </p:par>
                  <p:par>
                    <p:cTn id="63" fill="hold">
                      <p:stCondLst>
                        <p:cond delay="indefinite"/>
                      </p:stCondLst>
                      <p:childTnLst>
                        <p:par>
                          <p:cTn id="64" fill="hold">
                            <p:stCondLst>
                              <p:cond delay="0"/>
                            </p:stCondLst>
                            <p:childTnLst>
                              <p:par>
                                <p:cTn id="65" presetID="3" presetClass="entr" presetSubtype="10" fill="hold" grpId="0" nodeType="clickEffect">
                                  <p:stCondLst>
                                    <p:cond delay="0"/>
                                  </p:stCondLst>
                                  <p:childTnLst>
                                    <p:set>
                                      <p:cBhvr>
                                        <p:cTn id="66" dur="1" fill="hold">
                                          <p:stCondLst>
                                            <p:cond delay="0"/>
                                          </p:stCondLst>
                                        </p:cTn>
                                        <p:tgtEl>
                                          <p:spTgt spid="19"/>
                                        </p:tgtEl>
                                        <p:attrNameLst>
                                          <p:attrName>style.visibility</p:attrName>
                                        </p:attrNameLst>
                                      </p:cBhvr>
                                      <p:to>
                                        <p:strVal val="visible"/>
                                      </p:to>
                                    </p:set>
                                    <p:animEffect transition="in" filter="blinds(horizontal)">
                                      <p:cBhvr>
                                        <p:cTn id="67" dur="500"/>
                                        <p:tgtEl>
                                          <p:spTgt spid="19"/>
                                        </p:tgtEl>
                                      </p:cBhvr>
                                    </p:animEffect>
                                  </p:childTnLst>
                                </p:cTn>
                              </p:par>
                            </p:childTnLst>
                          </p:cTn>
                        </p:par>
                      </p:childTnLst>
                    </p:cTn>
                  </p:par>
                  <p:par>
                    <p:cTn id="68" fill="hold">
                      <p:stCondLst>
                        <p:cond delay="indefinite"/>
                      </p:stCondLst>
                      <p:childTnLst>
                        <p:par>
                          <p:cTn id="69" fill="hold">
                            <p:stCondLst>
                              <p:cond delay="0"/>
                            </p:stCondLst>
                            <p:childTnLst>
                              <p:par>
                                <p:cTn id="70" presetID="3" presetClass="entr" presetSubtype="10" fill="hold" grpId="0" nodeType="clickEffect">
                                  <p:stCondLst>
                                    <p:cond delay="0"/>
                                  </p:stCondLst>
                                  <p:childTnLst>
                                    <p:set>
                                      <p:cBhvr>
                                        <p:cTn id="71" dur="1" fill="hold">
                                          <p:stCondLst>
                                            <p:cond delay="0"/>
                                          </p:stCondLst>
                                        </p:cTn>
                                        <p:tgtEl>
                                          <p:spTgt spid="26"/>
                                        </p:tgtEl>
                                        <p:attrNameLst>
                                          <p:attrName>style.visibility</p:attrName>
                                        </p:attrNameLst>
                                      </p:cBhvr>
                                      <p:to>
                                        <p:strVal val="visible"/>
                                      </p:to>
                                    </p:set>
                                    <p:animEffect transition="in" filter="blinds(horizontal)">
                                      <p:cBhvr>
                                        <p:cTn id="72" dur="500"/>
                                        <p:tgtEl>
                                          <p:spTgt spid="26"/>
                                        </p:tgtEl>
                                      </p:cBhvr>
                                    </p:animEffect>
                                  </p:childTnLst>
                                </p:cTn>
                              </p:par>
                            </p:childTnLst>
                          </p:cTn>
                        </p:par>
                      </p:childTnLst>
                    </p:cTn>
                  </p:par>
                  <p:par>
                    <p:cTn id="73" fill="hold">
                      <p:stCondLst>
                        <p:cond delay="indefinite"/>
                      </p:stCondLst>
                      <p:childTnLst>
                        <p:par>
                          <p:cTn id="74" fill="hold">
                            <p:stCondLst>
                              <p:cond delay="0"/>
                            </p:stCondLst>
                            <p:childTnLst>
                              <p:par>
                                <p:cTn id="75" presetID="3" presetClass="entr" presetSubtype="10" fill="hold" grpId="0" nodeType="clickEffect">
                                  <p:stCondLst>
                                    <p:cond delay="0"/>
                                  </p:stCondLst>
                                  <p:childTnLst>
                                    <p:set>
                                      <p:cBhvr>
                                        <p:cTn id="76" dur="1" fill="hold">
                                          <p:stCondLst>
                                            <p:cond delay="0"/>
                                          </p:stCondLst>
                                        </p:cTn>
                                        <p:tgtEl>
                                          <p:spTgt spid="21"/>
                                        </p:tgtEl>
                                        <p:attrNameLst>
                                          <p:attrName>style.visibility</p:attrName>
                                        </p:attrNameLst>
                                      </p:cBhvr>
                                      <p:to>
                                        <p:strVal val="visible"/>
                                      </p:to>
                                    </p:set>
                                    <p:animEffect transition="in" filter="blinds(horizontal)">
                                      <p:cBhvr>
                                        <p:cTn id="77" dur="500"/>
                                        <p:tgtEl>
                                          <p:spTgt spid="21"/>
                                        </p:tgtEl>
                                      </p:cBhvr>
                                    </p:animEffect>
                                  </p:childTnLst>
                                </p:cTn>
                              </p:par>
                            </p:childTnLst>
                          </p:cTn>
                        </p:par>
                      </p:childTnLst>
                    </p:cTn>
                  </p:par>
                  <p:par>
                    <p:cTn id="78" fill="hold">
                      <p:stCondLst>
                        <p:cond delay="indefinite"/>
                      </p:stCondLst>
                      <p:childTnLst>
                        <p:par>
                          <p:cTn id="79" fill="hold">
                            <p:stCondLst>
                              <p:cond delay="0"/>
                            </p:stCondLst>
                            <p:childTnLst>
                              <p:par>
                                <p:cTn id="80" presetID="3" presetClass="entr" presetSubtype="10" fill="hold" grpId="0" nodeType="clickEffect">
                                  <p:stCondLst>
                                    <p:cond delay="0"/>
                                  </p:stCondLst>
                                  <p:childTnLst>
                                    <p:set>
                                      <p:cBhvr>
                                        <p:cTn id="81" dur="1" fill="hold">
                                          <p:stCondLst>
                                            <p:cond delay="0"/>
                                          </p:stCondLst>
                                        </p:cTn>
                                        <p:tgtEl>
                                          <p:spTgt spid="22"/>
                                        </p:tgtEl>
                                        <p:attrNameLst>
                                          <p:attrName>style.visibility</p:attrName>
                                        </p:attrNameLst>
                                      </p:cBhvr>
                                      <p:to>
                                        <p:strVal val="visible"/>
                                      </p:to>
                                    </p:set>
                                    <p:animEffect transition="in" filter="blinds(horizontal)">
                                      <p:cBhvr>
                                        <p:cTn id="82" dur="500"/>
                                        <p:tgtEl>
                                          <p:spTgt spid="22"/>
                                        </p:tgtEl>
                                      </p:cBhvr>
                                    </p:animEffect>
                                  </p:childTnLst>
                                </p:cTn>
                              </p:par>
                            </p:childTnLst>
                          </p:cTn>
                        </p:par>
                      </p:childTnLst>
                    </p:cTn>
                  </p:par>
                  <p:par>
                    <p:cTn id="83" fill="hold">
                      <p:stCondLst>
                        <p:cond delay="indefinite"/>
                      </p:stCondLst>
                      <p:childTnLst>
                        <p:par>
                          <p:cTn id="84" fill="hold">
                            <p:stCondLst>
                              <p:cond delay="0"/>
                            </p:stCondLst>
                            <p:childTnLst>
                              <p:par>
                                <p:cTn id="85" presetID="3" presetClass="entr" presetSubtype="10" fill="hold" grpId="0" nodeType="clickEffect">
                                  <p:stCondLst>
                                    <p:cond delay="0"/>
                                  </p:stCondLst>
                                  <p:childTnLst>
                                    <p:set>
                                      <p:cBhvr>
                                        <p:cTn id="86" dur="1" fill="hold">
                                          <p:stCondLst>
                                            <p:cond delay="0"/>
                                          </p:stCondLst>
                                        </p:cTn>
                                        <p:tgtEl>
                                          <p:spTgt spid="2"/>
                                        </p:tgtEl>
                                        <p:attrNameLst>
                                          <p:attrName>style.visibility</p:attrName>
                                        </p:attrNameLst>
                                      </p:cBhvr>
                                      <p:to>
                                        <p:strVal val="visible"/>
                                      </p:to>
                                    </p:set>
                                    <p:animEffect transition="in" filter="blinds(horizontal)">
                                      <p:cBhvr>
                                        <p:cTn id="87" dur="500"/>
                                        <p:tgtEl>
                                          <p:spTgt spid="2"/>
                                        </p:tgtEl>
                                      </p:cBhvr>
                                    </p:animEffect>
                                  </p:childTnLst>
                                </p:cTn>
                              </p:par>
                            </p:childTnLst>
                          </p:cTn>
                        </p:par>
                      </p:childTnLst>
                    </p:cTn>
                  </p:par>
                  <p:par>
                    <p:cTn id="88" fill="hold">
                      <p:stCondLst>
                        <p:cond delay="indefinite"/>
                      </p:stCondLst>
                      <p:childTnLst>
                        <p:par>
                          <p:cTn id="89" fill="hold">
                            <p:stCondLst>
                              <p:cond delay="0"/>
                            </p:stCondLst>
                            <p:childTnLst>
                              <p:par>
                                <p:cTn id="90" presetID="1" presetClass="entr" presetSubtype="0" fill="hold" grpId="0" nodeType="clickEffect">
                                  <p:stCondLst>
                                    <p:cond delay="0"/>
                                  </p:stCondLst>
                                  <p:childTnLst>
                                    <p:set>
                                      <p:cBhvr>
                                        <p:cTn id="91"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6" grpId="0">
        <p:bldAsOne/>
      </p:bldGraphic>
      <p:bldP spid="12" grpId="0" animBg="1"/>
      <p:bldP spid="13" grpId="0" animBg="1"/>
      <p:bldP spid="17" grpId="0" animBg="1"/>
      <p:bldP spid="18" grpId="0" animBg="1"/>
      <p:bldP spid="19" grpId="0" animBg="1"/>
      <p:bldP spid="20" grpId="0" animBg="1"/>
      <p:bldP spid="21" grpId="0" animBg="1"/>
      <p:bldP spid="22" grpId="0" animBg="1"/>
      <p:bldP spid="2" grpId="0" animBg="1"/>
      <p:bldP spid="26" grpId="0" animBg="1"/>
      <p:bldP spid="27" grpId="0" animBg="1"/>
      <p:bldP spid="28" grpId="0" animBg="1"/>
      <p:bldP spid="30" grpId="0" animBg="1"/>
      <p:bldP spid="3" grpId="0" animBg="1"/>
    </p:bld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83275B-2D59-44B0-AE7C-572C8523E89E}"/>
              </a:ext>
            </a:extLst>
          </p:cNvPr>
          <p:cNvSpPr>
            <a:spLocks noGrp="1"/>
          </p:cNvSpPr>
          <p:nvPr>
            <p:ph type="title"/>
          </p:nvPr>
        </p:nvSpPr>
        <p:spPr>
          <a:xfrm>
            <a:off x="1917134" y="609600"/>
            <a:ext cx="8596668" cy="1023257"/>
          </a:xfrm>
        </p:spPr>
        <p:style>
          <a:lnRef idx="2">
            <a:schemeClr val="dk1"/>
          </a:lnRef>
          <a:fillRef idx="1">
            <a:schemeClr val="lt1"/>
          </a:fillRef>
          <a:effectRef idx="0">
            <a:schemeClr val="dk1"/>
          </a:effectRef>
          <a:fontRef idx="minor">
            <a:schemeClr val="dk1"/>
          </a:fontRef>
        </p:style>
        <p:txBody>
          <a:bodyPr>
            <a:normAutofit/>
          </a:bodyPr>
          <a:lstStyle/>
          <a:p>
            <a:pPr algn="ctr"/>
            <a:r>
              <a:rPr lang="en-GB" sz="4400" b="1" dirty="0">
                <a:solidFill>
                  <a:schemeClr val="tx1"/>
                </a:solidFill>
              </a:rPr>
              <a:t>GEJALA UTAMA DEPRESI</a:t>
            </a:r>
          </a:p>
        </p:txBody>
      </p:sp>
      <p:graphicFrame>
        <p:nvGraphicFramePr>
          <p:cNvPr id="4" name="Content Placeholder 3">
            <a:extLst>
              <a:ext uri="{FF2B5EF4-FFF2-40B4-BE49-F238E27FC236}">
                <a16:creationId xmlns:a16="http://schemas.microsoft.com/office/drawing/2014/main" id="{DED0776A-441E-451D-B71E-DF2907F39541}"/>
              </a:ext>
            </a:extLst>
          </p:cNvPr>
          <p:cNvGraphicFramePr>
            <a:graphicFrameLocks noGrp="1"/>
          </p:cNvGraphicFramePr>
          <p:nvPr>
            <p:ph idx="1"/>
            <p:extLst/>
          </p:nvPr>
        </p:nvGraphicFramePr>
        <p:xfrm>
          <a:off x="1887027" y="2160588"/>
          <a:ext cx="8596312" cy="388143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5" name="Picture 4">
            <a:extLst>
              <a:ext uri="{FF2B5EF4-FFF2-40B4-BE49-F238E27FC236}">
                <a16:creationId xmlns:a16="http://schemas.microsoft.com/office/drawing/2014/main" id="{8D61EEA2-DB7E-4983-9B15-6894458D946E}"/>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 y="0"/>
            <a:ext cx="1260141" cy="2520280"/>
          </a:xfrm>
          <a:prstGeom prst="rect">
            <a:avLst/>
          </a:prstGeom>
        </p:spPr>
      </p:pic>
    </p:spTree>
    <p:extLst>
      <p:ext uri="{BB962C8B-B14F-4D97-AF65-F5344CB8AC3E}">
        <p14:creationId xmlns:p14="http://schemas.microsoft.com/office/powerpoint/2010/main" val="2919295936"/>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19F44B-2E6E-44D5-818B-A23C86D2EE82}"/>
              </a:ext>
            </a:extLst>
          </p:cNvPr>
          <p:cNvSpPr>
            <a:spLocks noGrp="1"/>
          </p:cNvSpPr>
          <p:nvPr>
            <p:ph type="title"/>
          </p:nvPr>
        </p:nvSpPr>
        <p:spPr>
          <a:xfrm>
            <a:off x="2048933" y="384632"/>
            <a:ext cx="8596668" cy="965200"/>
          </a:xfrm>
        </p:spPr>
        <p:style>
          <a:lnRef idx="2">
            <a:schemeClr val="dk1"/>
          </a:lnRef>
          <a:fillRef idx="1">
            <a:schemeClr val="lt1"/>
          </a:fillRef>
          <a:effectRef idx="0">
            <a:schemeClr val="dk1"/>
          </a:effectRef>
          <a:fontRef idx="minor">
            <a:schemeClr val="dk1"/>
          </a:fontRef>
        </p:style>
        <p:txBody>
          <a:bodyPr>
            <a:normAutofit/>
          </a:bodyPr>
          <a:lstStyle/>
          <a:p>
            <a:pPr algn="ctr"/>
            <a:r>
              <a:rPr lang="en-GB" sz="4800" b="1" dirty="0">
                <a:solidFill>
                  <a:schemeClr val="tx1"/>
                </a:solidFill>
              </a:rPr>
              <a:t>TINDAKAN PADA DEPRESI</a:t>
            </a:r>
          </a:p>
        </p:txBody>
      </p:sp>
      <p:sp>
        <p:nvSpPr>
          <p:cNvPr id="3" name="Content Placeholder 2">
            <a:extLst>
              <a:ext uri="{FF2B5EF4-FFF2-40B4-BE49-F238E27FC236}">
                <a16:creationId xmlns:a16="http://schemas.microsoft.com/office/drawing/2014/main" id="{236E46C6-FC3F-4B93-9272-2441E626860B}"/>
              </a:ext>
            </a:extLst>
          </p:cNvPr>
          <p:cNvSpPr>
            <a:spLocks noGrp="1"/>
          </p:cNvSpPr>
          <p:nvPr>
            <p:ph idx="1"/>
          </p:nvPr>
        </p:nvSpPr>
        <p:spPr>
          <a:xfrm>
            <a:off x="1482878" y="1601791"/>
            <a:ext cx="9751180" cy="5038495"/>
          </a:xfrm>
        </p:spPr>
        <p:style>
          <a:lnRef idx="2">
            <a:schemeClr val="accent2"/>
          </a:lnRef>
          <a:fillRef idx="1">
            <a:schemeClr val="lt1"/>
          </a:fillRef>
          <a:effectRef idx="0">
            <a:schemeClr val="accent2"/>
          </a:effectRef>
          <a:fontRef idx="minor">
            <a:schemeClr val="dk1"/>
          </a:fontRef>
        </p:style>
        <p:txBody>
          <a:bodyPr>
            <a:noAutofit/>
          </a:bodyPr>
          <a:lstStyle/>
          <a:p>
            <a:r>
              <a:rPr lang="en-GB" sz="3200" b="1" dirty="0"/>
              <a:t>AYO CUTHAT </a:t>
            </a:r>
            <a:r>
              <a:rPr lang="en-GB" sz="3200" b="1" i="1" dirty="0"/>
              <a:t>(LET’S TALK)</a:t>
            </a:r>
          </a:p>
          <a:p>
            <a:pPr lvl="1"/>
            <a:r>
              <a:rPr lang="en-GB" sz="2800" dirty="0" err="1"/>
              <a:t>Bicara</a:t>
            </a:r>
            <a:r>
              <a:rPr lang="en-GB" sz="2800" dirty="0"/>
              <a:t> </a:t>
            </a:r>
            <a:r>
              <a:rPr lang="en-GB" sz="2800" dirty="0" err="1"/>
              <a:t>dengan</a:t>
            </a:r>
            <a:r>
              <a:rPr lang="en-GB" sz="2800" dirty="0"/>
              <a:t> orang yang </a:t>
            </a:r>
            <a:r>
              <a:rPr lang="en-GB" sz="2800" dirty="0" err="1"/>
              <a:t>saudara</a:t>
            </a:r>
            <a:r>
              <a:rPr lang="en-GB" sz="2800" dirty="0"/>
              <a:t> </a:t>
            </a:r>
            <a:r>
              <a:rPr lang="en-GB" sz="2800" dirty="0" err="1"/>
              <a:t>percaya</a:t>
            </a:r>
            <a:endParaRPr lang="en-GB" sz="2800" dirty="0"/>
          </a:p>
          <a:p>
            <a:pPr lvl="1"/>
            <a:r>
              <a:rPr lang="en-GB" sz="2800" dirty="0" err="1"/>
              <a:t>Bicara</a:t>
            </a:r>
            <a:r>
              <a:rPr lang="en-GB" sz="2800" dirty="0"/>
              <a:t> </a:t>
            </a:r>
            <a:r>
              <a:rPr lang="en-GB" sz="2800" dirty="0" err="1"/>
              <a:t>tentang</a:t>
            </a:r>
            <a:r>
              <a:rPr lang="en-GB" sz="2800" dirty="0"/>
              <a:t> </a:t>
            </a:r>
            <a:r>
              <a:rPr lang="en-GB" sz="2800" dirty="0" err="1"/>
              <a:t>depresi</a:t>
            </a:r>
            <a:r>
              <a:rPr lang="en-GB" sz="2800" dirty="0"/>
              <a:t> : </a:t>
            </a:r>
            <a:r>
              <a:rPr lang="en-GB" sz="2800" dirty="0" err="1"/>
              <a:t>dalam</a:t>
            </a:r>
            <a:r>
              <a:rPr lang="en-GB" sz="2800" dirty="0"/>
              <a:t> </a:t>
            </a:r>
            <a:r>
              <a:rPr lang="en-GB" sz="2800" dirty="0" err="1"/>
              <a:t>keluarga</a:t>
            </a:r>
            <a:r>
              <a:rPr lang="en-GB" sz="2800" dirty="0"/>
              <a:t>, </a:t>
            </a:r>
            <a:r>
              <a:rPr lang="en-GB" sz="2800" dirty="0" err="1"/>
              <a:t>dalam</a:t>
            </a:r>
            <a:r>
              <a:rPr lang="en-GB" sz="2800" dirty="0"/>
              <a:t> </a:t>
            </a:r>
            <a:r>
              <a:rPr lang="en-GB" sz="2800" dirty="0" err="1"/>
              <a:t>kelompok</a:t>
            </a:r>
            <a:r>
              <a:rPr lang="en-GB" sz="2800" dirty="0"/>
              <a:t> (</a:t>
            </a:r>
            <a:r>
              <a:rPr lang="en-GB" sz="2800" dirty="0" err="1"/>
              <a:t>sekolah</a:t>
            </a:r>
            <a:r>
              <a:rPr lang="en-GB" sz="2800" dirty="0"/>
              <a:t>, </a:t>
            </a:r>
            <a:r>
              <a:rPr lang="en-GB" sz="2800" dirty="0" err="1"/>
              <a:t>kantor</a:t>
            </a:r>
            <a:r>
              <a:rPr lang="en-GB" sz="2800" dirty="0"/>
              <a:t>, </a:t>
            </a:r>
            <a:r>
              <a:rPr lang="en-GB" sz="2800" dirty="0" err="1"/>
              <a:t>arisan</a:t>
            </a:r>
            <a:r>
              <a:rPr lang="en-GB" sz="2800" dirty="0"/>
              <a:t> </a:t>
            </a:r>
            <a:r>
              <a:rPr lang="en-GB" sz="2800" dirty="0" err="1"/>
              <a:t>dll</a:t>
            </a:r>
            <a:r>
              <a:rPr lang="en-GB" sz="2800" dirty="0"/>
              <a:t>)</a:t>
            </a:r>
          </a:p>
          <a:p>
            <a:pPr lvl="1"/>
            <a:r>
              <a:rPr lang="en-GB" sz="2800" dirty="0" err="1"/>
              <a:t>Bicara</a:t>
            </a:r>
            <a:r>
              <a:rPr lang="en-GB" sz="2800" dirty="0"/>
              <a:t> </a:t>
            </a:r>
            <a:r>
              <a:rPr lang="en-GB" sz="2800" dirty="0" err="1"/>
              <a:t>tentang</a:t>
            </a:r>
            <a:r>
              <a:rPr lang="en-GB" sz="2800" dirty="0"/>
              <a:t> </a:t>
            </a:r>
            <a:r>
              <a:rPr lang="en-GB" sz="2800" dirty="0" err="1"/>
              <a:t>depresi</a:t>
            </a:r>
            <a:r>
              <a:rPr lang="en-GB" sz="2800" dirty="0"/>
              <a:t>: di media </a:t>
            </a:r>
            <a:r>
              <a:rPr lang="en-GB" sz="2800" dirty="0" err="1"/>
              <a:t>sosial</a:t>
            </a:r>
            <a:endParaRPr lang="en-GB" sz="2800" dirty="0"/>
          </a:p>
          <a:p>
            <a:r>
              <a:rPr lang="en-GB" sz="3200" b="1" dirty="0"/>
              <a:t>KONSELING</a:t>
            </a:r>
          </a:p>
          <a:p>
            <a:pPr lvl="1"/>
            <a:r>
              <a:rPr lang="en-GB" sz="2800" dirty="0" err="1"/>
              <a:t>Terapi</a:t>
            </a:r>
            <a:r>
              <a:rPr lang="en-GB" sz="2800" dirty="0"/>
              <a:t> </a:t>
            </a:r>
            <a:r>
              <a:rPr lang="en-GB" sz="2800" dirty="0" err="1"/>
              <a:t>Kognitif</a:t>
            </a:r>
            <a:r>
              <a:rPr lang="en-GB" sz="2800" dirty="0"/>
              <a:t> </a:t>
            </a:r>
            <a:r>
              <a:rPr lang="en-GB" sz="2800" dirty="0" err="1"/>
              <a:t>Perilaku</a:t>
            </a:r>
            <a:r>
              <a:rPr lang="en-GB" sz="2800" dirty="0"/>
              <a:t> </a:t>
            </a:r>
            <a:r>
              <a:rPr lang="en-GB" sz="2800" i="1" dirty="0"/>
              <a:t>(Cognitive </a:t>
            </a:r>
            <a:r>
              <a:rPr lang="en-GB" sz="2800" i="1" dirty="0" err="1"/>
              <a:t>Behavioral</a:t>
            </a:r>
            <a:r>
              <a:rPr lang="en-GB" sz="2800" i="1" dirty="0"/>
              <a:t> Therapy)</a:t>
            </a:r>
          </a:p>
          <a:p>
            <a:pPr lvl="1"/>
            <a:r>
              <a:rPr lang="en-GB" sz="2800" dirty="0" err="1"/>
              <a:t>Terapi</a:t>
            </a:r>
            <a:r>
              <a:rPr lang="en-GB" sz="2800" dirty="0"/>
              <a:t> Interpersonal </a:t>
            </a:r>
            <a:r>
              <a:rPr lang="en-GB" sz="2800" i="1" dirty="0"/>
              <a:t>(Interpersonal Therapy)</a:t>
            </a:r>
          </a:p>
          <a:p>
            <a:pPr lvl="1"/>
            <a:r>
              <a:rPr lang="en-GB" sz="2800" dirty="0" err="1"/>
              <a:t>Terapi</a:t>
            </a:r>
            <a:r>
              <a:rPr lang="en-GB" sz="2800" dirty="0"/>
              <a:t> </a:t>
            </a:r>
            <a:r>
              <a:rPr lang="en-GB" sz="2800" dirty="0" err="1"/>
              <a:t>Pemecahan</a:t>
            </a:r>
            <a:r>
              <a:rPr lang="en-GB" sz="2800" dirty="0"/>
              <a:t> </a:t>
            </a:r>
            <a:r>
              <a:rPr lang="en-GB" sz="2800" dirty="0" err="1"/>
              <a:t>Masalah</a:t>
            </a:r>
            <a:r>
              <a:rPr lang="en-GB" sz="2800" dirty="0"/>
              <a:t> </a:t>
            </a:r>
            <a:r>
              <a:rPr lang="en-GB" sz="2800" i="1" dirty="0"/>
              <a:t>(Problem-Solving Therapy)</a:t>
            </a:r>
          </a:p>
        </p:txBody>
      </p:sp>
      <p:pic>
        <p:nvPicPr>
          <p:cNvPr id="4" name="Picture 3">
            <a:extLst>
              <a:ext uri="{FF2B5EF4-FFF2-40B4-BE49-F238E27FC236}">
                <a16:creationId xmlns:a16="http://schemas.microsoft.com/office/drawing/2014/main" id="{B1CDDA26-0B88-4756-8D5B-8DEA1E60E8B0}"/>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 y="0"/>
            <a:ext cx="1260141" cy="2520280"/>
          </a:xfrm>
          <a:prstGeom prst="rect">
            <a:avLst/>
          </a:prstGeom>
        </p:spPr>
      </p:pic>
    </p:spTree>
    <p:extLst>
      <p:ext uri="{BB962C8B-B14F-4D97-AF65-F5344CB8AC3E}">
        <p14:creationId xmlns:p14="http://schemas.microsoft.com/office/powerpoint/2010/main" val="2249511908"/>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67A17D7-9C72-4631-A426-3E29E5F8DF17}"/>
              </a:ext>
            </a:extLst>
          </p:cNvPr>
          <p:cNvSpPr>
            <a:spLocks noGrp="1"/>
          </p:cNvSpPr>
          <p:nvPr>
            <p:ph type="ctrTitle"/>
          </p:nvPr>
        </p:nvSpPr>
        <p:spPr>
          <a:xfrm>
            <a:off x="1625053" y="2404534"/>
            <a:ext cx="9177866" cy="1024466"/>
          </a:xfrm>
        </p:spPr>
        <p:style>
          <a:lnRef idx="2">
            <a:schemeClr val="dk1"/>
          </a:lnRef>
          <a:fillRef idx="1">
            <a:schemeClr val="lt1"/>
          </a:fillRef>
          <a:effectRef idx="0">
            <a:schemeClr val="dk1"/>
          </a:effectRef>
          <a:fontRef idx="minor">
            <a:schemeClr val="dk1"/>
          </a:fontRef>
        </p:style>
        <p:txBody>
          <a:bodyPr/>
          <a:lstStyle/>
          <a:p>
            <a:pPr algn="ctr"/>
            <a:r>
              <a:rPr lang="en-GB" b="1" dirty="0">
                <a:solidFill>
                  <a:schemeClr val="tx1"/>
                </a:solidFill>
              </a:rPr>
              <a:t>MOTIVASI PASIEN STROKE</a:t>
            </a:r>
          </a:p>
        </p:txBody>
      </p:sp>
      <p:pic>
        <p:nvPicPr>
          <p:cNvPr id="6" name="Picture 5">
            <a:extLst>
              <a:ext uri="{FF2B5EF4-FFF2-40B4-BE49-F238E27FC236}">
                <a16:creationId xmlns:a16="http://schemas.microsoft.com/office/drawing/2014/main" id="{DDA0CDF6-72DC-4E14-8A42-F3B0C61BF25C}"/>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 y="0"/>
            <a:ext cx="1260141" cy="2520280"/>
          </a:xfrm>
          <a:prstGeom prst="rect">
            <a:avLst/>
          </a:prstGeom>
        </p:spPr>
      </p:pic>
    </p:spTree>
    <p:extLst>
      <p:ext uri="{BB962C8B-B14F-4D97-AF65-F5344CB8AC3E}">
        <p14:creationId xmlns:p14="http://schemas.microsoft.com/office/powerpoint/2010/main" val="1812928858"/>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A84764-C37F-49FD-BA71-742E2AFCC03E}"/>
              </a:ext>
            </a:extLst>
          </p:cNvPr>
          <p:cNvSpPr>
            <a:spLocks noGrp="1"/>
          </p:cNvSpPr>
          <p:nvPr>
            <p:ph type="title"/>
          </p:nvPr>
        </p:nvSpPr>
        <p:spPr>
          <a:xfrm>
            <a:off x="1736874" y="413659"/>
            <a:ext cx="9530893" cy="798286"/>
          </a:xfrm>
        </p:spPr>
        <p:style>
          <a:lnRef idx="2">
            <a:schemeClr val="dk1"/>
          </a:lnRef>
          <a:fillRef idx="1">
            <a:schemeClr val="lt1"/>
          </a:fillRef>
          <a:effectRef idx="0">
            <a:schemeClr val="dk1"/>
          </a:effectRef>
          <a:fontRef idx="minor">
            <a:schemeClr val="dk1"/>
          </a:fontRef>
        </p:style>
        <p:txBody>
          <a:bodyPr>
            <a:noAutofit/>
          </a:bodyPr>
          <a:lstStyle/>
          <a:p>
            <a:pPr algn="ctr"/>
            <a:r>
              <a:rPr lang="en-GB" sz="4400" b="1" dirty="0">
                <a:solidFill>
                  <a:schemeClr val="tx1"/>
                </a:solidFill>
              </a:rPr>
              <a:t>BUILDING MOTIVATION TO CHANGE</a:t>
            </a:r>
            <a:br>
              <a:rPr lang="en-GB" sz="4400" b="1" dirty="0">
                <a:solidFill>
                  <a:schemeClr val="tx1"/>
                </a:solidFill>
              </a:rPr>
            </a:br>
            <a:endParaRPr lang="en-GB" sz="4400" b="1" dirty="0">
              <a:solidFill>
                <a:schemeClr val="tx1"/>
              </a:solidFill>
            </a:endParaRPr>
          </a:p>
        </p:txBody>
      </p:sp>
      <p:sp>
        <p:nvSpPr>
          <p:cNvPr id="3" name="Content Placeholder 2">
            <a:extLst>
              <a:ext uri="{FF2B5EF4-FFF2-40B4-BE49-F238E27FC236}">
                <a16:creationId xmlns:a16="http://schemas.microsoft.com/office/drawing/2014/main" id="{3A176873-D1D4-45C2-898C-1C72828420FC}"/>
              </a:ext>
            </a:extLst>
          </p:cNvPr>
          <p:cNvSpPr>
            <a:spLocks noGrp="1"/>
          </p:cNvSpPr>
          <p:nvPr>
            <p:ph idx="1"/>
          </p:nvPr>
        </p:nvSpPr>
        <p:spPr>
          <a:xfrm>
            <a:off x="1736874" y="2160589"/>
            <a:ext cx="9464525" cy="3880773"/>
          </a:xfrm>
        </p:spPr>
        <p:style>
          <a:lnRef idx="2">
            <a:schemeClr val="accent2"/>
          </a:lnRef>
          <a:fillRef idx="1">
            <a:schemeClr val="lt1"/>
          </a:fillRef>
          <a:effectRef idx="0">
            <a:schemeClr val="accent2"/>
          </a:effectRef>
          <a:fontRef idx="minor">
            <a:schemeClr val="dk1"/>
          </a:fontRef>
        </p:style>
        <p:txBody>
          <a:bodyPr>
            <a:noAutofit/>
          </a:bodyPr>
          <a:lstStyle/>
          <a:p>
            <a:r>
              <a:rPr lang="en-GB" sz="4000" dirty="0" err="1">
                <a:latin typeface="Times New Roman" panose="02020603050405020304" pitchFamily="18" charset="0"/>
                <a:cs typeface="Times New Roman" panose="02020603050405020304" pitchFamily="18" charset="0"/>
              </a:rPr>
              <a:t>Pengetahuan</a:t>
            </a:r>
            <a:r>
              <a:rPr lang="en-GB" sz="4000" dirty="0">
                <a:latin typeface="Times New Roman" panose="02020603050405020304" pitchFamily="18" charset="0"/>
                <a:cs typeface="Times New Roman" panose="02020603050405020304" pitchFamily="18" charset="0"/>
              </a:rPr>
              <a:t> </a:t>
            </a:r>
            <a:r>
              <a:rPr lang="en-GB" sz="2800" i="1" dirty="0">
                <a:latin typeface="Times New Roman" panose="02020603050405020304" pitchFamily="18" charset="0"/>
                <a:cs typeface="Times New Roman" panose="02020603050405020304" pitchFamily="18" charset="0"/>
              </a:rPr>
              <a:t>(Knowledge)</a:t>
            </a:r>
            <a:r>
              <a:rPr lang="en-GB" sz="4000" dirty="0">
                <a:latin typeface="Times New Roman" panose="02020603050405020304" pitchFamily="18" charset="0"/>
                <a:cs typeface="Times New Roman" panose="02020603050405020304" pitchFamily="18" charset="0"/>
              </a:rPr>
              <a:t> </a:t>
            </a:r>
            <a:r>
              <a:rPr lang="en-GB" sz="4000" dirty="0" err="1">
                <a:latin typeface="Times New Roman" panose="02020603050405020304" pitchFamily="18" charset="0"/>
                <a:cs typeface="Times New Roman" panose="02020603050405020304" pitchFamily="18" charset="0"/>
              </a:rPr>
              <a:t>sangat</a:t>
            </a:r>
            <a:r>
              <a:rPr lang="en-GB" sz="4000" dirty="0">
                <a:latin typeface="Times New Roman" panose="02020603050405020304" pitchFamily="18" charset="0"/>
                <a:cs typeface="Times New Roman" panose="02020603050405020304" pitchFamily="18" charset="0"/>
              </a:rPr>
              <a:t> </a:t>
            </a:r>
            <a:r>
              <a:rPr lang="en-GB" sz="4000" dirty="0" err="1">
                <a:latin typeface="Times New Roman" panose="02020603050405020304" pitchFamily="18" charset="0"/>
                <a:cs typeface="Times New Roman" panose="02020603050405020304" pitchFamily="18" charset="0"/>
              </a:rPr>
              <a:t>penting</a:t>
            </a:r>
            <a:endParaRPr lang="en-GB" sz="4000" dirty="0">
              <a:latin typeface="Times New Roman" panose="02020603050405020304" pitchFamily="18" charset="0"/>
              <a:cs typeface="Times New Roman" panose="02020603050405020304" pitchFamily="18" charset="0"/>
            </a:endParaRPr>
          </a:p>
          <a:p>
            <a:r>
              <a:rPr lang="en-GB" sz="4000" dirty="0" err="1">
                <a:latin typeface="Times New Roman" panose="02020603050405020304" pitchFamily="18" charset="0"/>
                <a:cs typeface="Times New Roman" panose="02020603050405020304" pitchFamily="18" charset="0"/>
              </a:rPr>
              <a:t>Motivasi</a:t>
            </a:r>
            <a:r>
              <a:rPr lang="en-GB" sz="4000" dirty="0">
                <a:latin typeface="Times New Roman" panose="02020603050405020304" pitchFamily="18" charset="0"/>
                <a:cs typeface="Times New Roman" panose="02020603050405020304" pitchFamily="18" charset="0"/>
              </a:rPr>
              <a:t> </a:t>
            </a:r>
            <a:r>
              <a:rPr lang="en-GB" sz="4000" dirty="0" err="1">
                <a:latin typeface="Times New Roman" panose="02020603050405020304" pitchFamily="18" charset="0"/>
                <a:cs typeface="Times New Roman" panose="02020603050405020304" pitchFamily="18" charset="0"/>
              </a:rPr>
              <a:t>untuk</a:t>
            </a:r>
            <a:r>
              <a:rPr lang="en-GB" sz="4000" dirty="0">
                <a:latin typeface="Times New Roman" panose="02020603050405020304" pitchFamily="18" charset="0"/>
                <a:cs typeface="Times New Roman" panose="02020603050405020304" pitchFamily="18" charset="0"/>
              </a:rPr>
              <a:t> </a:t>
            </a:r>
            <a:r>
              <a:rPr lang="en-GB" sz="4000" dirty="0" err="1">
                <a:latin typeface="Times New Roman" panose="02020603050405020304" pitchFamily="18" charset="0"/>
                <a:cs typeface="Times New Roman" panose="02020603050405020304" pitchFamily="18" charset="0"/>
              </a:rPr>
              <a:t>mengubah</a:t>
            </a:r>
            <a:r>
              <a:rPr lang="en-GB" sz="4000" dirty="0">
                <a:latin typeface="Times New Roman" panose="02020603050405020304" pitchFamily="18" charset="0"/>
                <a:cs typeface="Times New Roman" panose="02020603050405020304" pitchFamily="18" charset="0"/>
              </a:rPr>
              <a:t> </a:t>
            </a:r>
            <a:r>
              <a:rPr lang="en-GB" sz="4000" dirty="0" err="1">
                <a:latin typeface="Times New Roman" panose="02020603050405020304" pitchFamily="18" charset="0"/>
                <a:cs typeface="Times New Roman" panose="02020603050405020304" pitchFamily="18" charset="0"/>
              </a:rPr>
              <a:t>perilaku</a:t>
            </a:r>
            <a:r>
              <a:rPr lang="en-GB" sz="4000" dirty="0">
                <a:latin typeface="Times New Roman" panose="02020603050405020304" pitchFamily="18" charset="0"/>
                <a:cs typeface="Times New Roman" panose="02020603050405020304" pitchFamily="18" charset="0"/>
              </a:rPr>
              <a:t> </a:t>
            </a:r>
            <a:r>
              <a:rPr lang="en-GB" sz="2800" i="1" dirty="0">
                <a:latin typeface="Times New Roman" panose="02020603050405020304" pitchFamily="18" charset="0"/>
                <a:cs typeface="Times New Roman" panose="02020603050405020304" pitchFamily="18" charset="0"/>
              </a:rPr>
              <a:t>(Motivation necessary for </a:t>
            </a:r>
            <a:r>
              <a:rPr lang="en-GB" sz="2800" i="1" dirty="0" err="1">
                <a:latin typeface="Times New Roman" panose="02020603050405020304" pitchFamily="18" charset="0"/>
                <a:cs typeface="Times New Roman" panose="02020603050405020304" pitchFamily="18" charset="0"/>
              </a:rPr>
              <a:t>behavior</a:t>
            </a:r>
            <a:r>
              <a:rPr lang="en-GB" sz="2800" i="1" dirty="0">
                <a:latin typeface="Times New Roman" panose="02020603050405020304" pitchFamily="18" charset="0"/>
                <a:cs typeface="Times New Roman" panose="02020603050405020304" pitchFamily="18" charset="0"/>
              </a:rPr>
              <a:t> change)</a:t>
            </a:r>
          </a:p>
          <a:p>
            <a:r>
              <a:rPr lang="en-US" altLang="en-US" sz="4000" dirty="0" err="1">
                <a:solidFill>
                  <a:srgbClr val="212121"/>
                </a:solidFill>
                <a:latin typeface="Times New Roman" panose="02020603050405020304" pitchFamily="18" charset="0"/>
                <a:cs typeface="Times New Roman" panose="02020603050405020304" pitchFamily="18" charset="0"/>
              </a:rPr>
              <a:t>Keterampilan</a:t>
            </a:r>
            <a:r>
              <a:rPr lang="en-US" altLang="en-US" sz="4000" dirty="0">
                <a:solidFill>
                  <a:srgbClr val="212121"/>
                </a:solidFill>
                <a:latin typeface="Times New Roman" panose="02020603050405020304" pitchFamily="18" charset="0"/>
                <a:cs typeface="Times New Roman" panose="02020603050405020304" pitchFamily="18" charset="0"/>
              </a:rPr>
              <a:t> </a:t>
            </a:r>
            <a:r>
              <a:rPr lang="en-US" altLang="en-US" sz="4000" dirty="0" err="1">
                <a:solidFill>
                  <a:srgbClr val="212121"/>
                </a:solidFill>
                <a:latin typeface="Times New Roman" panose="02020603050405020304" pitchFamily="18" charset="0"/>
                <a:cs typeface="Times New Roman" panose="02020603050405020304" pitchFamily="18" charset="0"/>
              </a:rPr>
              <a:t>untuk</a:t>
            </a:r>
            <a:r>
              <a:rPr lang="en-US" altLang="en-US" sz="4000" dirty="0">
                <a:solidFill>
                  <a:srgbClr val="212121"/>
                </a:solidFill>
                <a:latin typeface="Times New Roman" panose="02020603050405020304" pitchFamily="18" charset="0"/>
                <a:cs typeface="Times New Roman" panose="02020603050405020304" pitchFamily="18" charset="0"/>
              </a:rPr>
              <a:t> </a:t>
            </a:r>
            <a:r>
              <a:rPr lang="en-US" altLang="en-US" sz="4000" dirty="0" err="1">
                <a:solidFill>
                  <a:srgbClr val="212121"/>
                </a:solidFill>
                <a:latin typeface="Times New Roman" panose="02020603050405020304" pitchFamily="18" charset="0"/>
                <a:cs typeface="Times New Roman" panose="02020603050405020304" pitchFamily="18" charset="0"/>
              </a:rPr>
              <a:t>mengelola</a:t>
            </a:r>
            <a:r>
              <a:rPr lang="en-US" altLang="en-US" sz="4000" dirty="0">
                <a:solidFill>
                  <a:srgbClr val="212121"/>
                </a:solidFill>
                <a:latin typeface="Times New Roman" panose="02020603050405020304" pitchFamily="18" charset="0"/>
                <a:cs typeface="Times New Roman" panose="02020603050405020304" pitchFamily="18" charset="0"/>
              </a:rPr>
              <a:t> </a:t>
            </a:r>
            <a:r>
              <a:rPr lang="en-US" altLang="en-US" sz="4000" dirty="0" err="1">
                <a:solidFill>
                  <a:srgbClr val="212121"/>
                </a:solidFill>
                <a:latin typeface="Times New Roman" panose="02020603050405020304" pitchFamily="18" charset="0"/>
                <a:cs typeface="Times New Roman" panose="02020603050405020304" pitchFamily="18" charset="0"/>
              </a:rPr>
              <a:t>perubahan</a:t>
            </a:r>
            <a:r>
              <a:rPr lang="en-US" altLang="en-US" sz="4000" dirty="0">
                <a:solidFill>
                  <a:schemeClr val="tx1"/>
                </a:solidFill>
                <a:latin typeface="Times New Roman" panose="02020603050405020304" pitchFamily="18" charset="0"/>
                <a:cs typeface="Times New Roman" panose="02020603050405020304" pitchFamily="18" charset="0"/>
              </a:rPr>
              <a:t> </a:t>
            </a:r>
            <a:r>
              <a:rPr lang="en-US" altLang="en-US" sz="2800" i="1" dirty="0">
                <a:solidFill>
                  <a:schemeClr val="tx1"/>
                </a:solidFill>
                <a:latin typeface="Times New Roman" panose="02020603050405020304" pitchFamily="18" charset="0"/>
                <a:cs typeface="Times New Roman" panose="02020603050405020304" pitchFamily="18" charset="0"/>
              </a:rPr>
              <a:t>(</a:t>
            </a:r>
            <a:r>
              <a:rPr lang="en-GB" sz="2800" i="1" dirty="0">
                <a:latin typeface="Times New Roman" panose="02020603050405020304" pitchFamily="18" charset="0"/>
                <a:cs typeface="Times New Roman" panose="02020603050405020304" pitchFamily="18" charset="0"/>
              </a:rPr>
              <a:t>Skills to manage change)</a:t>
            </a:r>
          </a:p>
        </p:txBody>
      </p:sp>
      <p:sp>
        <p:nvSpPr>
          <p:cNvPr id="4" name="Rectangle 1">
            <a:extLst>
              <a:ext uri="{FF2B5EF4-FFF2-40B4-BE49-F238E27FC236}">
                <a16:creationId xmlns:a16="http://schemas.microsoft.com/office/drawing/2014/main" id="{E4FD855B-C458-4419-B7F5-C5F7DDE25602}"/>
              </a:ext>
            </a:extLst>
          </p:cNvPr>
          <p:cNvSpPr>
            <a:spLocks noChangeArrowheads="1"/>
          </p:cNvSpPr>
          <p:nvPr/>
        </p:nvSpPr>
        <p:spPr bwMode="auto">
          <a:xfrm>
            <a:off x="0" y="90100"/>
            <a:ext cx="65" cy="276999"/>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pic>
        <p:nvPicPr>
          <p:cNvPr id="5" name="Picture 4">
            <a:extLst>
              <a:ext uri="{FF2B5EF4-FFF2-40B4-BE49-F238E27FC236}">
                <a16:creationId xmlns:a16="http://schemas.microsoft.com/office/drawing/2014/main" id="{B0A9E831-5479-41C9-9945-7FCD7DCB60FE}"/>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 y="0"/>
            <a:ext cx="1260141" cy="2520280"/>
          </a:xfrm>
          <a:prstGeom prst="rect">
            <a:avLst/>
          </a:prstGeom>
        </p:spPr>
      </p:pic>
    </p:spTree>
    <p:extLst>
      <p:ext uri="{BB962C8B-B14F-4D97-AF65-F5344CB8AC3E}">
        <p14:creationId xmlns:p14="http://schemas.microsoft.com/office/powerpoint/2010/main" val="4682889"/>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284083-6CA8-4FCD-B087-C702DED0986E}"/>
              </a:ext>
            </a:extLst>
          </p:cNvPr>
          <p:cNvSpPr>
            <a:spLocks noGrp="1"/>
          </p:cNvSpPr>
          <p:nvPr>
            <p:ph type="title"/>
          </p:nvPr>
        </p:nvSpPr>
        <p:spPr>
          <a:xfrm>
            <a:off x="2055019" y="312058"/>
            <a:ext cx="8596668" cy="1371599"/>
          </a:xfrm>
        </p:spPr>
        <p:style>
          <a:lnRef idx="2">
            <a:schemeClr val="dk1"/>
          </a:lnRef>
          <a:fillRef idx="1">
            <a:schemeClr val="lt1"/>
          </a:fillRef>
          <a:effectRef idx="0">
            <a:schemeClr val="dk1"/>
          </a:effectRef>
          <a:fontRef idx="minor">
            <a:schemeClr val="dk1"/>
          </a:fontRef>
        </p:style>
        <p:txBody>
          <a:bodyPr>
            <a:noAutofit/>
          </a:bodyPr>
          <a:lstStyle/>
          <a:p>
            <a:pPr algn="ctr"/>
            <a:r>
              <a:rPr lang="en-GB" sz="4800" dirty="0">
                <a:solidFill>
                  <a:schemeClr val="tx1"/>
                </a:solidFill>
              </a:rPr>
              <a:t>Stages of Change model         </a:t>
            </a:r>
            <a:r>
              <a:rPr lang="en-GB" sz="2400" dirty="0">
                <a:solidFill>
                  <a:schemeClr val="tx1"/>
                </a:solidFill>
              </a:rPr>
              <a:t>(Sandy </a:t>
            </a:r>
            <a:r>
              <a:rPr lang="en-GB" sz="2400" dirty="0" err="1">
                <a:solidFill>
                  <a:schemeClr val="tx1"/>
                </a:solidFill>
              </a:rPr>
              <a:t>Klarenbeek</a:t>
            </a:r>
            <a:r>
              <a:rPr lang="en-GB" sz="2400" dirty="0">
                <a:solidFill>
                  <a:schemeClr val="tx1"/>
                </a:solidFill>
              </a:rPr>
              <a:t>, CHES) </a:t>
            </a:r>
            <a:br>
              <a:rPr lang="en-GB" sz="4800" dirty="0">
                <a:solidFill>
                  <a:schemeClr val="tx1"/>
                </a:solidFill>
              </a:rPr>
            </a:br>
            <a:endParaRPr lang="en-GB" sz="4800" dirty="0">
              <a:solidFill>
                <a:schemeClr val="tx1"/>
              </a:solidFill>
            </a:endParaRPr>
          </a:p>
        </p:txBody>
      </p:sp>
      <p:sp>
        <p:nvSpPr>
          <p:cNvPr id="3" name="Content Placeholder 2">
            <a:extLst>
              <a:ext uri="{FF2B5EF4-FFF2-40B4-BE49-F238E27FC236}">
                <a16:creationId xmlns:a16="http://schemas.microsoft.com/office/drawing/2014/main" id="{D0D17AA6-01CE-42EE-A8D3-D010D17A1856}"/>
              </a:ext>
            </a:extLst>
          </p:cNvPr>
          <p:cNvSpPr>
            <a:spLocks noGrp="1"/>
          </p:cNvSpPr>
          <p:nvPr>
            <p:ph idx="1"/>
          </p:nvPr>
        </p:nvSpPr>
        <p:spPr>
          <a:xfrm>
            <a:off x="2047762" y="2471057"/>
            <a:ext cx="8603926" cy="3553659"/>
          </a:xfrm>
        </p:spPr>
        <p:style>
          <a:lnRef idx="2">
            <a:schemeClr val="accent2"/>
          </a:lnRef>
          <a:fillRef idx="1">
            <a:schemeClr val="lt1"/>
          </a:fillRef>
          <a:effectRef idx="0">
            <a:schemeClr val="accent2"/>
          </a:effectRef>
          <a:fontRef idx="minor">
            <a:schemeClr val="dk1"/>
          </a:fontRef>
        </p:style>
        <p:txBody>
          <a:bodyPr>
            <a:normAutofit/>
          </a:bodyPr>
          <a:lstStyle/>
          <a:p>
            <a:r>
              <a:rPr lang="fr-FR" sz="3600" dirty="0" err="1"/>
              <a:t>Precontemplation</a:t>
            </a:r>
            <a:r>
              <a:rPr lang="fr-FR" sz="3600" dirty="0"/>
              <a:t> </a:t>
            </a:r>
          </a:p>
          <a:p>
            <a:r>
              <a:rPr lang="fr-FR" sz="3600" dirty="0"/>
              <a:t>Contemplation </a:t>
            </a:r>
          </a:p>
          <a:p>
            <a:r>
              <a:rPr lang="fr-FR" sz="3600" dirty="0" err="1"/>
              <a:t>Preparation</a:t>
            </a:r>
            <a:r>
              <a:rPr lang="fr-FR" sz="3600" dirty="0"/>
              <a:t> </a:t>
            </a:r>
          </a:p>
          <a:p>
            <a:r>
              <a:rPr lang="fr-FR" sz="3600" dirty="0"/>
              <a:t>Action </a:t>
            </a:r>
          </a:p>
          <a:p>
            <a:r>
              <a:rPr lang="fr-FR" sz="3600" dirty="0"/>
              <a:t>Maintenance </a:t>
            </a:r>
          </a:p>
          <a:p>
            <a:pPr marL="0" indent="0">
              <a:buNone/>
            </a:pPr>
            <a:endParaRPr lang="en-GB" sz="3600" dirty="0"/>
          </a:p>
        </p:txBody>
      </p:sp>
      <p:pic>
        <p:nvPicPr>
          <p:cNvPr id="4" name="Picture 3">
            <a:extLst>
              <a:ext uri="{FF2B5EF4-FFF2-40B4-BE49-F238E27FC236}">
                <a16:creationId xmlns:a16="http://schemas.microsoft.com/office/drawing/2014/main" id="{7E05F0FA-136D-4BA8-A9DD-87243FA67003}"/>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 y="0"/>
            <a:ext cx="1260141" cy="2520280"/>
          </a:xfrm>
          <a:prstGeom prst="rect">
            <a:avLst/>
          </a:prstGeom>
        </p:spPr>
      </p:pic>
    </p:spTree>
    <p:extLst>
      <p:ext uri="{BB962C8B-B14F-4D97-AF65-F5344CB8AC3E}">
        <p14:creationId xmlns:p14="http://schemas.microsoft.com/office/powerpoint/2010/main" val="395127916"/>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B1A27D-71A9-473D-9B8D-7ED7960FF084}"/>
              </a:ext>
            </a:extLst>
          </p:cNvPr>
          <p:cNvSpPr>
            <a:spLocks noGrp="1"/>
          </p:cNvSpPr>
          <p:nvPr>
            <p:ph type="title"/>
          </p:nvPr>
        </p:nvSpPr>
        <p:spPr>
          <a:xfrm>
            <a:off x="2325524" y="645886"/>
            <a:ext cx="8596668" cy="1001486"/>
          </a:xfrm>
        </p:spPr>
        <p:style>
          <a:lnRef idx="2">
            <a:schemeClr val="dk1"/>
          </a:lnRef>
          <a:fillRef idx="1">
            <a:schemeClr val="lt1"/>
          </a:fillRef>
          <a:effectRef idx="0">
            <a:schemeClr val="dk1"/>
          </a:effectRef>
          <a:fontRef idx="minor">
            <a:schemeClr val="dk1"/>
          </a:fontRef>
        </p:style>
        <p:txBody>
          <a:bodyPr>
            <a:noAutofit/>
          </a:bodyPr>
          <a:lstStyle/>
          <a:p>
            <a:pPr algn="ctr"/>
            <a:r>
              <a:rPr lang="fr-FR" sz="4400" b="1" dirty="0">
                <a:solidFill>
                  <a:schemeClr val="tx1"/>
                </a:solidFill>
              </a:rPr>
              <a:t>PREKONTEMPLASI </a:t>
            </a:r>
            <a:r>
              <a:rPr lang="fr-FR" sz="3200" i="1" dirty="0">
                <a:solidFill>
                  <a:schemeClr val="tx1"/>
                </a:solidFill>
              </a:rPr>
              <a:t>(</a:t>
            </a:r>
            <a:r>
              <a:rPr lang="fr-FR" sz="3200" i="1" dirty="0" err="1">
                <a:solidFill>
                  <a:schemeClr val="tx1"/>
                </a:solidFill>
              </a:rPr>
              <a:t>Precontemplation</a:t>
            </a:r>
            <a:r>
              <a:rPr lang="fr-FR" sz="3200" i="1" dirty="0">
                <a:solidFill>
                  <a:schemeClr val="tx1"/>
                </a:solidFill>
              </a:rPr>
              <a:t>)</a:t>
            </a:r>
            <a:endParaRPr lang="en-GB" sz="3200" i="1" dirty="0">
              <a:solidFill>
                <a:schemeClr val="tx1"/>
              </a:solidFill>
            </a:endParaRPr>
          </a:p>
        </p:txBody>
      </p:sp>
      <p:sp>
        <p:nvSpPr>
          <p:cNvPr id="3" name="Content Placeholder 2">
            <a:extLst>
              <a:ext uri="{FF2B5EF4-FFF2-40B4-BE49-F238E27FC236}">
                <a16:creationId xmlns:a16="http://schemas.microsoft.com/office/drawing/2014/main" id="{E121D31C-8BC5-4F43-BA18-2E8FDF350182}"/>
              </a:ext>
            </a:extLst>
          </p:cNvPr>
          <p:cNvSpPr>
            <a:spLocks noGrp="1"/>
          </p:cNvSpPr>
          <p:nvPr>
            <p:ph idx="1"/>
          </p:nvPr>
        </p:nvSpPr>
        <p:spPr>
          <a:xfrm>
            <a:off x="1683150" y="2561770"/>
            <a:ext cx="9482666" cy="3236686"/>
          </a:xfrm>
        </p:spPr>
        <p:style>
          <a:lnRef idx="2">
            <a:schemeClr val="accent2"/>
          </a:lnRef>
          <a:fillRef idx="1">
            <a:schemeClr val="lt1"/>
          </a:fillRef>
          <a:effectRef idx="0">
            <a:schemeClr val="accent2"/>
          </a:effectRef>
          <a:fontRef idx="minor">
            <a:schemeClr val="dk1"/>
          </a:fontRef>
        </p:style>
        <p:txBody>
          <a:bodyPr>
            <a:normAutofit lnSpcReduction="10000"/>
          </a:bodyPr>
          <a:lstStyle/>
          <a:p>
            <a:r>
              <a:rPr lang="en-US" altLang="en-US" sz="3600" dirty="0" err="1">
                <a:solidFill>
                  <a:srgbClr val="212121"/>
                </a:solidFill>
                <a:latin typeface="+mj-lt"/>
              </a:rPr>
              <a:t>Personalisasikan</a:t>
            </a:r>
            <a:r>
              <a:rPr lang="en-US" altLang="en-US" sz="3600" dirty="0">
                <a:solidFill>
                  <a:srgbClr val="212121"/>
                </a:solidFill>
                <a:latin typeface="+mj-lt"/>
              </a:rPr>
              <a:t> </a:t>
            </a:r>
            <a:r>
              <a:rPr lang="en-US" altLang="en-US" sz="3600" dirty="0" err="1">
                <a:solidFill>
                  <a:srgbClr val="212121"/>
                </a:solidFill>
                <a:latin typeface="+mj-lt"/>
              </a:rPr>
              <a:t>risikonya</a:t>
            </a:r>
            <a:r>
              <a:rPr lang="en-US" altLang="en-US" sz="3600" dirty="0">
                <a:solidFill>
                  <a:srgbClr val="212121"/>
                </a:solidFill>
                <a:latin typeface="+mj-lt"/>
              </a:rPr>
              <a:t> </a:t>
            </a:r>
            <a:r>
              <a:rPr lang="en-US" altLang="en-US" sz="2800" i="1" dirty="0">
                <a:solidFill>
                  <a:srgbClr val="212121"/>
                </a:solidFill>
                <a:latin typeface="+mj-lt"/>
              </a:rPr>
              <a:t>(</a:t>
            </a:r>
            <a:r>
              <a:rPr lang="en-GB" sz="2800" i="1" dirty="0">
                <a:latin typeface="+mj-lt"/>
              </a:rPr>
              <a:t>personalize the risk)</a:t>
            </a:r>
          </a:p>
          <a:p>
            <a:endParaRPr lang="en-GB" sz="2800" i="1" dirty="0">
              <a:latin typeface="+mj-lt"/>
            </a:endParaRPr>
          </a:p>
          <a:p>
            <a:r>
              <a:rPr lang="en-US" altLang="en-US" sz="3600" dirty="0" err="1">
                <a:solidFill>
                  <a:srgbClr val="212121"/>
                </a:solidFill>
                <a:latin typeface="+mj-lt"/>
              </a:rPr>
              <a:t>Tekankan</a:t>
            </a:r>
            <a:r>
              <a:rPr lang="en-US" altLang="en-US" sz="3600" dirty="0">
                <a:solidFill>
                  <a:srgbClr val="212121"/>
                </a:solidFill>
                <a:latin typeface="+mj-lt"/>
              </a:rPr>
              <a:t> </a:t>
            </a:r>
            <a:r>
              <a:rPr lang="en-US" altLang="en-US" sz="3600" dirty="0" err="1">
                <a:solidFill>
                  <a:srgbClr val="212121"/>
                </a:solidFill>
                <a:latin typeface="+mj-lt"/>
              </a:rPr>
              <a:t>manfaat</a:t>
            </a:r>
            <a:r>
              <a:rPr lang="en-US" altLang="en-US" sz="3600" dirty="0">
                <a:solidFill>
                  <a:srgbClr val="212121"/>
                </a:solidFill>
                <a:latin typeface="+mj-lt"/>
              </a:rPr>
              <a:t> </a:t>
            </a:r>
            <a:r>
              <a:rPr lang="en-US" altLang="en-US" sz="3600" dirty="0" err="1">
                <a:solidFill>
                  <a:srgbClr val="212121"/>
                </a:solidFill>
                <a:latin typeface="+mj-lt"/>
              </a:rPr>
              <a:t>dari</a:t>
            </a:r>
            <a:r>
              <a:rPr lang="en-US" altLang="en-US" sz="3600" dirty="0">
                <a:solidFill>
                  <a:srgbClr val="212121"/>
                </a:solidFill>
                <a:latin typeface="+mj-lt"/>
              </a:rPr>
              <a:t> </a:t>
            </a:r>
            <a:r>
              <a:rPr lang="en-US" altLang="en-US" sz="3600" dirty="0" err="1">
                <a:solidFill>
                  <a:srgbClr val="212121"/>
                </a:solidFill>
                <a:latin typeface="+mj-lt"/>
              </a:rPr>
              <a:t>perilaku</a:t>
            </a:r>
            <a:r>
              <a:rPr lang="en-US" altLang="en-US" sz="3600" dirty="0">
                <a:solidFill>
                  <a:srgbClr val="212121"/>
                </a:solidFill>
                <a:latin typeface="+mj-lt"/>
              </a:rPr>
              <a:t> </a:t>
            </a:r>
            <a:r>
              <a:rPr lang="en-US" altLang="en-US" sz="3600" dirty="0" err="1">
                <a:solidFill>
                  <a:srgbClr val="212121"/>
                </a:solidFill>
                <a:latin typeface="+mj-lt"/>
              </a:rPr>
              <a:t>baru</a:t>
            </a:r>
            <a:r>
              <a:rPr lang="en-US" altLang="en-US" sz="3600" dirty="0">
                <a:solidFill>
                  <a:srgbClr val="212121"/>
                </a:solidFill>
                <a:latin typeface="+mj-lt"/>
              </a:rPr>
              <a:t> </a:t>
            </a:r>
            <a:r>
              <a:rPr lang="en-US" altLang="en-US" sz="3600" dirty="0" err="1">
                <a:solidFill>
                  <a:srgbClr val="212121"/>
                </a:solidFill>
                <a:latin typeface="+mj-lt"/>
              </a:rPr>
              <a:t>dan</a:t>
            </a:r>
            <a:r>
              <a:rPr lang="en-US" altLang="en-US" sz="3600" dirty="0">
                <a:solidFill>
                  <a:srgbClr val="212121"/>
                </a:solidFill>
                <a:latin typeface="+mj-lt"/>
              </a:rPr>
              <a:t> </a:t>
            </a:r>
            <a:r>
              <a:rPr lang="en-US" altLang="en-US" sz="3600" dirty="0" err="1">
                <a:solidFill>
                  <a:srgbClr val="212121"/>
                </a:solidFill>
                <a:latin typeface="+mj-lt"/>
              </a:rPr>
              <a:t>harapan</a:t>
            </a:r>
            <a:r>
              <a:rPr lang="en-US" altLang="en-US" sz="3600" dirty="0">
                <a:solidFill>
                  <a:srgbClr val="212121"/>
                </a:solidFill>
                <a:latin typeface="+mj-lt"/>
              </a:rPr>
              <a:t> </a:t>
            </a:r>
            <a:r>
              <a:rPr lang="en-US" altLang="en-US" sz="3600" dirty="0" err="1">
                <a:solidFill>
                  <a:srgbClr val="212121"/>
                </a:solidFill>
                <a:latin typeface="+mj-lt"/>
              </a:rPr>
              <a:t>hasil</a:t>
            </a:r>
            <a:r>
              <a:rPr lang="en-US" altLang="en-US" sz="3600" dirty="0">
                <a:solidFill>
                  <a:schemeClr val="tx1"/>
                </a:solidFill>
                <a:latin typeface="+mj-lt"/>
              </a:rPr>
              <a:t>  </a:t>
            </a:r>
            <a:r>
              <a:rPr lang="en-US" altLang="en-US" sz="2800" i="1" dirty="0">
                <a:solidFill>
                  <a:schemeClr val="tx1"/>
                </a:solidFill>
                <a:latin typeface="+mj-lt"/>
              </a:rPr>
              <a:t>(</a:t>
            </a:r>
            <a:r>
              <a:rPr lang="en-GB" sz="2800" i="1" dirty="0">
                <a:latin typeface="+mj-lt"/>
              </a:rPr>
              <a:t>emphasize benefits of new </a:t>
            </a:r>
            <a:r>
              <a:rPr lang="en-GB" sz="2800" i="1" dirty="0" err="1">
                <a:latin typeface="+mj-lt"/>
              </a:rPr>
              <a:t>behavior</a:t>
            </a:r>
            <a:r>
              <a:rPr lang="en-GB" sz="2800" i="1" dirty="0">
                <a:latin typeface="+mj-lt"/>
              </a:rPr>
              <a:t> and outcome expectancies) </a:t>
            </a:r>
            <a:br>
              <a:rPr lang="fr-FR" sz="2800" i="1" dirty="0">
                <a:latin typeface="+mj-lt"/>
              </a:rPr>
            </a:br>
            <a:endParaRPr lang="en-GB" sz="2800" i="1" dirty="0">
              <a:latin typeface="+mj-lt"/>
            </a:endParaRPr>
          </a:p>
        </p:txBody>
      </p:sp>
      <p:pic>
        <p:nvPicPr>
          <p:cNvPr id="4" name="Picture 3">
            <a:extLst>
              <a:ext uri="{FF2B5EF4-FFF2-40B4-BE49-F238E27FC236}">
                <a16:creationId xmlns:a16="http://schemas.microsoft.com/office/drawing/2014/main" id="{43902287-EB14-42CB-95B5-00FA4911D0A7}"/>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 y="0"/>
            <a:ext cx="1260141" cy="2520280"/>
          </a:xfrm>
          <a:prstGeom prst="rect">
            <a:avLst/>
          </a:prstGeom>
        </p:spPr>
      </p:pic>
    </p:spTree>
    <p:extLst>
      <p:ext uri="{BB962C8B-B14F-4D97-AF65-F5344CB8AC3E}">
        <p14:creationId xmlns:p14="http://schemas.microsoft.com/office/powerpoint/2010/main" val="2410581431"/>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CC1595-C760-4911-9434-E29B73E03D87}"/>
              </a:ext>
            </a:extLst>
          </p:cNvPr>
          <p:cNvSpPr>
            <a:spLocks noGrp="1"/>
          </p:cNvSpPr>
          <p:nvPr>
            <p:ph type="title"/>
          </p:nvPr>
        </p:nvSpPr>
        <p:spPr>
          <a:xfrm>
            <a:off x="2309017" y="442688"/>
            <a:ext cx="8596668" cy="1001483"/>
          </a:xfrm>
        </p:spPr>
        <p:style>
          <a:lnRef idx="2">
            <a:schemeClr val="dk1"/>
          </a:lnRef>
          <a:fillRef idx="1">
            <a:schemeClr val="lt1"/>
          </a:fillRef>
          <a:effectRef idx="0">
            <a:schemeClr val="dk1"/>
          </a:effectRef>
          <a:fontRef idx="minor">
            <a:schemeClr val="dk1"/>
          </a:fontRef>
        </p:style>
        <p:txBody>
          <a:bodyPr>
            <a:normAutofit/>
          </a:bodyPr>
          <a:lstStyle/>
          <a:p>
            <a:pPr algn="ctr"/>
            <a:r>
              <a:rPr lang="fr-FR" sz="4800" b="1" dirty="0"/>
              <a:t>Contemplation</a:t>
            </a:r>
            <a:endParaRPr lang="en-GB" sz="4800" b="1" dirty="0"/>
          </a:p>
        </p:txBody>
      </p:sp>
      <p:sp>
        <p:nvSpPr>
          <p:cNvPr id="3" name="Content Placeholder 2">
            <a:extLst>
              <a:ext uri="{FF2B5EF4-FFF2-40B4-BE49-F238E27FC236}">
                <a16:creationId xmlns:a16="http://schemas.microsoft.com/office/drawing/2014/main" id="{DF6FF93A-7760-453B-AB77-0C393D6E89BA}"/>
              </a:ext>
            </a:extLst>
          </p:cNvPr>
          <p:cNvSpPr>
            <a:spLocks noGrp="1"/>
          </p:cNvSpPr>
          <p:nvPr>
            <p:ph idx="1"/>
          </p:nvPr>
        </p:nvSpPr>
        <p:spPr>
          <a:xfrm>
            <a:off x="1407261" y="1901371"/>
            <a:ext cx="10186609" cy="4513941"/>
          </a:xfrm>
        </p:spPr>
        <p:style>
          <a:lnRef idx="2">
            <a:schemeClr val="accent2"/>
          </a:lnRef>
          <a:fillRef idx="1">
            <a:schemeClr val="lt1"/>
          </a:fillRef>
          <a:effectRef idx="0">
            <a:schemeClr val="accent2"/>
          </a:effectRef>
          <a:fontRef idx="minor">
            <a:schemeClr val="dk1"/>
          </a:fontRef>
        </p:style>
        <p:txBody>
          <a:bodyPr>
            <a:normAutofit/>
          </a:bodyPr>
          <a:lstStyle/>
          <a:p>
            <a:r>
              <a:rPr lang="en-US" altLang="en-US" sz="3200" dirty="0" err="1">
                <a:solidFill>
                  <a:srgbClr val="212121"/>
                </a:solidFill>
                <a:latin typeface="+mj-lt"/>
              </a:rPr>
              <a:t>Doronglah</a:t>
            </a:r>
            <a:r>
              <a:rPr lang="en-US" altLang="en-US" sz="3200" dirty="0">
                <a:solidFill>
                  <a:srgbClr val="212121"/>
                </a:solidFill>
                <a:latin typeface="+mj-lt"/>
              </a:rPr>
              <a:t> </a:t>
            </a:r>
            <a:r>
              <a:rPr lang="en-US" altLang="en-US" sz="3200" dirty="0" err="1">
                <a:solidFill>
                  <a:srgbClr val="212121"/>
                </a:solidFill>
                <a:latin typeface="+mj-lt"/>
              </a:rPr>
              <a:t>perilaku</a:t>
            </a:r>
            <a:r>
              <a:rPr lang="en-US" altLang="en-US" sz="3200" dirty="0">
                <a:solidFill>
                  <a:srgbClr val="212121"/>
                </a:solidFill>
                <a:latin typeface="+mj-lt"/>
              </a:rPr>
              <a:t> </a:t>
            </a:r>
            <a:r>
              <a:rPr lang="en-US" altLang="en-US" sz="3200" dirty="0" err="1">
                <a:solidFill>
                  <a:srgbClr val="212121"/>
                </a:solidFill>
                <a:latin typeface="+mj-lt"/>
              </a:rPr>
              <a:t>baru</a:t>
            </a:r>
            <a:r>
              <a:rPr lang="en-US" altLang="en-US" sz="3200" dirty="0">
                <a:solidFill>
                  <a:srgbClr val="212121"/>
                </a:solidFill>
                <a:latin typeface="+mj-lt"/>
              </a:rPr>
              <a:t> </a:t>
            </a:r>
            <a:r>
              <a:rPr lang="en-US" altLang="en-US" sz="3200" dirty="0" err="1">
                <a:solidFill>
                  <a:srgbClr val="212121"/>
                </a:solidFill>
                <a:latin typeface="+mj-lt"/>
              </a:rPr>
              <a:t>atau</a:t>
            </a:r>
            <a:r>
              <a:rPr lang="en-US" altLang="en-US" sz="3200" dirty="0">
                <a:solidFill>
                  <a:srgbClr val="212121"/>
                </a:solidFill>
                <a:latin typeface="+mj-lt"/>
              </a:rPr>
              <a:t> </a:t>
            </a:r>
            <a:r>
              <a:rPr lang="en-US" altLang="en-US" sz="3200" dirty="0" err="1">
                <a:solidFill>
                  <a:srgbClr val="212121"/>
                </a:solidFill>
                <a:latin typeface="+mj-lt"/>
              </a:rPr>
              <a:t>hentikan</a:t>
            </a:r>
            <a:r>
              <a:rPr lang="en-US" altLang="en-US" sz="3200" dirty="0">
                <a:solidFill>
                  <a:srgbClr val="212121"/>
                </a:solidFill>
                <a:latin typeface="+mj-lt"/>
              </a:rPr>
              <a:t> </a:t>
            </a:r>
            <a:r>
              <a:rPr lang="en-US" altLang="en-US" sz="3200" dirty="0" err="1">
                <a:solidFill>
                  <a:srgbClr val="212121"/>
                </a:solidFill>
                <a:latin typeface="+mj-lt"/>
              </a:rPr>
              <a:t>perilaku</a:t>
            </a:r>
            <a:r>
              <a:rPr lang="en-US" altLang="en-US" sz="3200" dirty="0">
                <a:solidFill>
                  <a:srgbClr val="212121"/>
                </a:solidFill>
                <a:latin typeface="+mj-lt"/>
              </a:rPr>
              <a:t> </a:t>
            </a:r>
            <a:r>
              <a:rPr lang="en-US" altLang="en-US" sz="3200" dirty="0" err="1">
                <a:solidFill>
                  <a:srgbClr val="212121"/>
                </a:solidFill>
                <a:latin typeface="+mj-lt"/>
              </a:rPr>
              <a:t>berisiko</a:t>
            </a:r>
            <a:r>
              <a:rPr lang="en-US" altLang="en-US" sz="3200" dirty="0">
                <a:solidFill>
                  <a:srgbClr val="212121"/>
                </a:solidFill>
                <a:latin typeface="+mj-lt"/>
              </a:rPr>
              <a:t> </a:t>
            </a:r>
            <a:r>
              <a:rPr lang="en-US" altLang="en-US" sz="2000" i="1" dirty="0">
                <a:solidFill>
                  <a:srgbClr val="212121"/>
                </a:solidFill>
                <a:latin typeface="+mj-lt"/>
              </a:rPr>
              <a:t>(</a:t>
            </a:r>
            <a:r>
              <a:rPr lang="en-GB" sz="2000" i="1" dirty="0">
                <a:latin typeface="+mj-lt"/>
              </a:rPr>
              <a:t>Encourage trying the new </a:t>
            </a:r>
            <a:r>
              <a:rPr lang="en-GB" sz="2000" i="1" dirty="0" err="1">
                <a:latin typeface="+mj-lt"/>
              </a:rPr>
              <a:t>behavior</a:t>
            </a:r>
            <a:r>
              <a:rPr lang="en-GB" sz="2000" i="1" dirty="0">
                <a:latin typeface="+mj-lt"/>
              </a:rPr>
              <a:t> or refraining from risk behaviour)</a:t>
            </a:r>
          </a:p>
          <a:p>
            <a:endParaRPr lang="en-GB" sz="2000" i="1" dirty="0">
              <a:latin typeface="+mj-lt"/>
            </a:endParaRPr>
          </a:p>
          <a:p>
            <a:r>
              <a:rPr lang="en-US" altLang="en-US" sz="3200" dirty="0" err="1">
                <a:solidFill>
                  <a:srgbClr val="212121"/>
                </a:solidFill>
                <a:latin typeface="+mj-lt"/>
              </a:rPr>
              <a:t>Memperkuat</a:t>
            </a:r>
            <a:r>
              <a:rPr lang="en-US" altLang="en-US" sz="3200" dirty="0">
                <a:solidFill>
                  <a:srgbClr val="212121"/>
                </a:solidFill>
                <a:latin typeface="+mj-lt"/>
              </a:rPr>
              <a:t> </a:t>
            </a:r>
            <a:r>
              <a:rPr lang="en-US" altLang="en-US" sz="3200" dirty="0" err="1">
                <a:solidFill>
                  <a:srgbClr val="212121"/>
                </a:solidFill>
                <a:latin typeface="+mj-lt"/>
              </a:rPr>
              <a:t>harapan</a:t>
            </a:r>
            <a:r>
              <a:rPr lang="en-US" altLang="en-US" sz="3200" dirty="0">
                <a:solidFill>
                  <a:srgbClr val="212121"/>
                </a:solidFill>
                <a:latin typeface="+mj-lt"/>
              </a:rPr>
              <a:t> </a:t>
            </a:r>
            <a:r>
              <a:rPr lang="en-US" altLang="en-US" sz="3200" dirty="0" err="1">
                <a:solidFill>
                  <a:srgbClr val="212121"/>
                </a:solidFill>
                <a:latin typeface="+mj-lt"/>
              </a:rPr>
              <a:t>positif</a:t>
            </a:r>
            <a:r>
              <a:rPr lang="en-US" altLang="en-US" sz="3200" dirty="0">
                <a:solidFill>
                  <a:srgbClr val="212121"/>
                </a:solidFill>
                <a:latin typeface="+mj-lt"/>
              </a:rPr>
              <a:t> </a:t>
            </a:r>
            <a:r>
              <a:rPr lang="en-US" altLang="en-US" sz="2000" i="1" dirty="0">
                <a:solidFill>
                  <a:srgbClr val="212121"/>
                </a:solidFill>
                <a:latin typeface="+mj-lt"/>
              </a:rPr>
              <a:t>(</a:t>
            </a:r>
            <a:r>
              <a:rPr lang="en-GB" sz="2000" i="1" dirty="0">
                <a:latin typeface="+mj-lt"/>
              </a:rPr>
              <a:t>Reinforce positive expectations)</a:t>
            </a:r>
          </a:p>
          <a:p>
            <a:endParaRPr lang="en-GB" sz="2000" i="1" dirty="0">
              <a:latin typeface="+mj-lt"/>
            </a:endParaRPr>
          </a:p>
          <a:p>
            <a:r>
              <a:rPr lang="en-US" altLang="en-US" sz="3200" dirty="0" err="1">
                <a:solidFill>
                  <a:srgbClr val="212121"/>
                </a:solidFill>
                <a:latin typeface="+mj-lt"/>
              </a:rPr>
              <a:t>Identifikasi</a:t>
            </a:r>
            <a:r>
              <a:rPr lang="en-US" altLang="en-US" sz="3200" dirty="0">
                <a:solidFill>
                  <a:srgbClr val="212121"/>
                </a:solidFill>
                <a:latin typeface="+mj-lt"/>
              </a:rPr>
              <a:t> </a:t>
            </a:r>
            <a:r>
              <a:rPr lang="en-US" altLang="en-US" sz="3200" dirty="0" err="1">
                <a:solidFill>
                  <a:srgbClr val="212121"/>
                </a:solidFill>
                <a:latin typeface="+mj-lt"/>
              </a:rPr>
              <a:t>cara</a:t>
            </a:r>
            <a:r>
              <a:rPr lang="en-US" altLang="en-US" sz="3200" dirty="0">
                <a:solidFill>
                  <a:srgbClr val="212121"/>
                </a:solidFill>
                <a:latin typeface="+mj-lt"/>
              </a:rPr>
              <a:t> </a:t>
            </a:r>
            <a:r>
              <a:rPr lang="en-US" altLang="en-US" sz="3200" dirty="0" err="1">
                <a:solidFill>
                  <a:srgbClr val="212121"/>
                </a:solidFill>
                <a:latin typeface="+mj-lt"/>
              </a:rPr>
              <a:t>mengatasi</a:t>
            </a:r>
            <a:r>
              <a:rPr lang="en-US" altLang="en-US" sz="3200" dirty="0">
                <a:solidFill>
                  <a:srgbClr val="212121"/>
                </a:solidFill>
                <a:latin typeface="+mj-lt"/>
              </a:rPr>
              <a:t> </a:t>
            </a:r>
            <a:r>
              <a:rPr lang="en-US" altLang="en-US" sz="3200" dirty="0" err="1">
                <a:solidFill>
                  <a:srgbClr val="212121"/>
                </a:solidFill>
                <a:latin typeface="+mj-lt"/>
              </a:rPr>
              <a:t>rintangan</a:t>
            </a:r>
            <a:r>
              <a:rPr lang="en-US" altLang="en-US" sz="3200" dirty="0">
                <a:solidFill>
                  <a:srgbClr val="212121"/>
                </a:solidFill>
                <a:latin typeface="+mj-lt"/>
              </a:rPr>
              <a:t> </a:t>
            </a:r>
            <a:r>
              <a:rPr lang="en-US" altLang="en-US" sz="3200" dirty="0" err="1">
                <a:solidFill>
                  <a:srgbClr val="212121"/>
                </a:solidFill>
                <a:latin typeface="+mj-lt"/>
              </a:rPr>
              <a:t>dengan</a:t>
            </a:r>
            <a:r>
              <a:rPr lang="en-US" altLang="en-US" sz="3200" dirty="0">
                <a:solidFill>
                  <a:srgbClr val="212121"/>
                </a:solidFill>
                <a:latin typeface="+mj-lt"/>
              </a:rPr>
              <a:t> </a:t>
            </a:r>
            <a:r>
              <a:rPr lang="en-US" altLang="en-US" sz="3200" dirty="0" err="1">
                <a:solidFill>
                  <a:srgbClr val="212121"/>
                </a:solidFill>
                <a:latin typeface="+mj-lt"/>
              </a:rPr>
              <a:t>efektif</a:t>
            </a:r>
            <a:r>
              <a:rPr lang="en-US" altLang="en-US" sz="3200" dirty="0">
                <a:solidFill>
                  <a:srgbClr val="212121"/>
                </a:solidFill>
                <a:latin typeface="+mj-lt"/>
              </a:rPr>
              <a:t> </a:t>
            </a:r>
            <a:r>
              <a:rPr lang="en-US" altLang="en-US" sz="3200" dirty="0" err="1">
                <a:solidFill>
                  <a:srgbClr val="212121"/>
                </a:solidFill>
                <a:latin typeface="+mj-lt"/>
              </a:rPr>
              <a:t>mengatasi</a:t>
            </a:r>
            <a:r>
              <a:rPr lang="en-US" altLang="en-US" sz="3200" dirty="0">
                <a:solidFill>
                  <a:srgbClr val="212121"/>
                </a:solidFill>
                <a:latin typeface="+mj-lt"/>
              </a:rPr>
              <a:t> </a:t>
            </a:r>
            <a:r>
              <a:rPr lang="en-US" altLang="en-US" sz="3200" dirty="0" err="1">
                <a:solidFill>
                  <a:srgbClr val="212121"/>
                </a:solidFill>
                <a:latin typeface="+mj-lt"/>
              </a:rPr>
              <a:t>hambatan</a:t>
            </a:r>
            <a:r>
              <a:rPr lang="en-US" altLang="en-US" sz="3200" dirty="0">
                <a:solidFill>
                  <a:srgbClr val="212121"/>
                </a:solidFill>
                <a:latin typeface="+mj-lt"/>
              </a:rPr>
              <a:t> </a:t>
            </a:r>
            <a:r>
              <a:rPr lang="en-US" altLang="en-US" sz="2000" i="1" dirty="0">
                <a:solidFill>
                  <a:srgbClr val="212121"/>
                </a:solidFill>
                <a:latin typeface="+mj-lt"/>
              </a:rPr>
              <a:t>(</a:t>
            </a:r>
            <a:r>
              <a:rPr lang="en-GB" sz="2000" i="1" dirty="0">
                <a:latin typeface="+mj-lt"/>
              </a:rPr>
              <a:t>Identify ways to effectively overcome barriers to change)</a:t>
            </a:r>
            <a:br>
              <a:rPr lang="fr-FR" sz="3200" dirty="0">
                <a:latin typeface="+mj-lt"/>
              </a:rPr>
            </a:br>
            <a:endParaRPr lang="en-GB" sz="3200" dirty="0">
              <a:latin typeface="+mj-lt"/>
            </a:endParaRPr>
          </a:p>
        </p:txBody>
      </p:sp>
      <p:pic>
        <p:nvPicPr>
          <p:cNvPr id="7" name="Picture 6">
            <a:extLst>
              <a:ext uri="{FF2B5EF4-FFF2-40B4-BE49-F238E27FC236}">
                <a16:creationId xmlns:a16="http://schemas.microsoft.com/office/drawing/2014/main" id="{86AD5411-48FA-4F6A-BEF2-DDD629AE297C}"/>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 y="0"/>
            <a:ext cx="1260141" cy="2520280"/>
          </a:xfrm>
          <a:prstGeom prst="rect">
            <a:avLst/>
          </a:prstGeom>
        </p:spPr>
      </p:pic>
    </p:spTree>
    <p:extLst>
      <p:ext uri="{BB962C8B-B14F-4D97-AF65-F5344CB8AC3E}">
        <p14:creationId xmlns:p14="http://schemas.microsoft.com/office/powerpoint/2010/main" val="922295140"/>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DB9852-53FF-4EC9-BC0F-A131EBC2CFCE}"/>
              </a:ext>
            </a:extLst>
          </p:cNvPr>
          <p:cNvSpPr>
            <a:spLocks noGrp="1"/>
          </p:cNvSpPr>
          <p:nvPr>
            <p:ph type="title"/>
          </p:nvPr>
        </p:nvSpPr>
        <p:spPr>
          <a:xfrm>
            <a:off x="2092007" y="261256"/>
            <a:ext cx="8596668" cy="943430"/>
          </a:xfrm>
        </p:spPr>
        <p:style>
          <a:lnRef idx="2">
            <a:schemeClr val="dk1"/>
          </a:lnRef>
          <a:fillRef idx="1">
            <a:schemeClr val="lt1"/>
          </a:fillRef>
          <a:effectRef idx="0">
            <a:schemeClr val="dk1"/>
          </a:effectRef>
          <a:fontRef idx="minor">
            <a:schemeClr val="dk1"/>
          </a:fontRef>
        </p:style>
        <p:txBody>
          <a:bodyPr>
            <a:noAutofit/>
          </a:bodyPr>
          <a:lstStyle/>
          <a:p>
            <a:pPr algn="ctr"/>
            <a:r>
              <a:rPr lang="fr-FR" sz="5400" b="1" dirty="0" err="1"/>
              <a:t>Preparation</a:t>
            </a:r>
            <a:r>
              <a:rPr lang="fr-FR" sz="5400" b="1" dirty="0"/>
              <a:t> </a:t>
            </a:r>
            <a:br>
              <a:rPr lang="fr-FR" sz="5400" b="1" dirty="0"/>
            </a:br>
            <a:endParaRPr lang="en-GB" sz="5400" b="1" dirty="0"/>
          </a:p>
        </p:txBody>
      </p:sp>
      <p:sp>
        <p:nvSpPr>
          <p:cNvPr id="3" name="Content Placeholder 2">
            <a:extLst>
              <a:ext uri="{FF2B5EF4-FFF2-40B4-BE49-F238E27FC236}">
                <a16:creationId xmlns:a16="http://schemas.microsoft.com/office/drawing/2014/main" id="{259721B6-2A1F-4588-ACBE-12EFC6060D39}"/>
              </a:ext>
            </a:extLst>
          </p:cNvPr>
          <p:cNvSpPr>
            <a:spLocks noGrp="1"/>
          </p:cNvSpPr>
          <p:nvPr>
            <p:ph idx="1"/>
          </p:nvPr>
        </p:nvSpPr>
        <p:spPr>
          <a:xfrm>
            <a:off x="1409368" y="1714910"/>
            <a:ext cx="10622038" cy="4466562"/>
          </a:xfrm>
        </p:spPr>
        <p:style>
          <a:lnRef idx="2">
            <a:schemeClr val="accent2"/>
          </a:lnRef>
          <a:fillRef idx="1">
            <a:schemeClr val="lt1"/>
          </a:fillRef>
          <a:effectRef idx="0">
            <a:schemeClr val="accent2"/>
          </a:effectRef>
          <a:fontRef idx="minor">
            <a:schemeClr val="dk1"/>
          </a:fontRef>
        </p:style>
        <p:txBody>
          <a:bodyPr/>
          <a:lstStyle/>
          <a:p>
            <a:r>
              <a:rPr lang="en-GB" sz="2800" dirty="0">
                <a:solidFill>
                  <a:srgbClr val="212121"/>
                </a:solidFill>
                <a:latin typeface="+mj-lt"/>
              </a:rPr>
              <a:t>Bantu </a:t>
            </a:r>
            <a:r>
              <a:rPr lang="en-GB" sz="2800" dirty="0" err="1">
                <a:solidFill>
                  <a:srgbClr val="212121"/>
                </a:solidFill>
                <a:latin typeface="+mj-lt"/>
              </a:rPr>
              <a:t>mempertahankan</a:t>
            </a:r>
            <a:r>
              <a:rPr lang="en-GB" sz="2800" dirty="0">
                <a:solidFill>
                  <a:srgbClr val="212121"/>
                </a:solidFill>
                <a:latin typeface="+mj-lt"/>
              </a:rPr>
              <a:t> </a:t>
            </a:r>
            <a:r>
              <a:rPr lang="en-GB" sz="2800" dirty="0" err="1">
                <a:solidFill>
                  <a:srgbClr val="212121"/>
                </a:solidFill>
                <a:latin typeface="+mj-lt"/>
              </a:rPr>
              <a:t>motivasi</a:t>
            </a:r>
            <a:r>
              <a:rPr lang="en-GB" sz="2800" dirty="0">
                <a:solidFill>
                  <a:srgbClr val="212121"/>
                </a:solidFill>
                <a:latin typeface="+mj-lt"/>
              </a:rPr>
              <a:t> </a:t>
            </a:r>
            <a:r>
              <a:rPr lang="en-GB" sz="2800" dirty="0" err="1">
                <a:solidFill>
                  <a:srgbClr val="212121"/>
                </a:solidFill>
                <a:latin typeface="+mj-lt"/>
              </a:rPr>
              <a:t>dengan</a:t>
            </a:r>
            <a:r>
              <a:rPr lang="en-GB" sz="2800" dirty="0">
                <a:solidFill>
                  <a:srgbClr val="212121"/>
                </a:solidFill>
                <a:latin typeface="+mj-lt"/>
              </a:rPr>
              <a:t> </a:t>
            </a:r>
            <a:r>
              <a:rPr lang="en-GB" sz="2800" dirty="0" err="1">
                <a:solidFill>
                  <a:srgbClr val="212121"/>
                </a:solidFill>
                <a:latin typeface="+mj-lt"/>
              </a:rPr>
              <a:t>mendorong</a:t>
            </a:r>
            <a:r>
              <a:rPr lang="en-GB" sz="2800" dirty="0">
                <a:solidFill>
                  <a:srgbClr val="212121"/>
                </a:solidFill>
                <a:latin typeface="+mj-lt"/>
              </a:rPr>
              <a:t> </a:t>
            </a:r>
            <a:r>
              <a:rPr lang="en-GB" sz="2800" dirty="0" err="1">
                <a:solidFill>
                  <a:srgbClr val="212121"/>
                </a:solidFill>
                <a:latin typeface="+mj-lt"/>
              </a:rPr>
              <a:t>mereka</a:t>
            </a:r>
            <a:r>
              <a:rPr lang="en-GB" sz="2800" dirty="0">
                <a:solidFill>
                  <a:srgbClr val="212121"/>
                </a:solidFill>
                <a:latin typeface="+mj-lt"/>
              </a:rPr>
              <a:t>  </a:t>
            </a:r>
            <a:r>
              <a:rPr lang="en-GB" sz="2800" dirty="0" err="1">
                <a:solidFill>
                  <a:srgbClr val="212121"/>
                </a:solidFill>
                <a:latin typeface="+mj-lt"/>
              </a:rPr>
              <a:t>menetapkan</a:t>
            </a:r>
            <a:r>
              <a:rPr lang="en-GB" sz="2800" dirty="0">
                <a:solidFill>
                  <a:srgbClr val="212121"/>
                </a:solidFill>
                <a:latin typeface="+mj-lt"/>
              </a:rPr>
              <a:t> </a:t>
            </a:r>
            <a:r>
              <a:rPr lang="en-GB" sz="2800" dirty="0" err="1">
                <a:solidFill>
                  <a:srgbClr val="212121"/>
                </a:solidFill>
                <a:latin typeface="+mj-lt"/>
              </a:rPr>
              <a:t>tujuan</a:t>
            </a:r>
            <a:r>
              <a:rPr lang="en-GB" sz="2800" dirty="0">
                <a:solidFill>
                  <a:srgbClr val="212121"/>
                </a:solidFill>
                <a:latin typeface="+mj-lt"/>
              </a:rPr>
              <a:t> </a:t>
            </a:r>
            <a:r>
              <a:rPr lang="en-GB" sz="2800" dirty="0" err="1">
                <a:solidFill>
                  <a:srgbClr val="212121"/>
                </a:solidFill>
                <a:latin typeface="+mj-lt"/>
              </a:rPr>
              <a:t>jangka</a:t>
            </a:r>
            <a:r>
              <a:rPr lang="en-GB" sz="2800" dirty="0">
                <a:solidFill>
                  <a:srgbClr val="212121"/>
                </a:solidFill>
                <a:latin typeface="+mj-lt"/>
              </a:rPr>
              <a:t> </a:t>
            </a:r>
            <a:r>
              <a:rPr lang="en-GB" sz="2800" dirty="0" err="1">
                <a:solidFill>
                  <a:srgbClr val="212121"/>
                </a:solidFill>
                <a:latin typeface="+mj-lt"/>
              </a:rPr>
              <a:t>pendek</a:t>
            </a:r>
            <a:r>
              <a:rPr lang="en-GB" sz="2800" dirty="0">
                <a:solidFill>
                  <a:srgbClr val="212121"/>
                </a:solidFill>
                <a:latin typeface="+mj-lt"/>
              </a:rPr>
              <a:t> yang </a:t>
            </a:r>
            <a:r>
              <a:rPr lang="en-GB" sz="2800" dirty="0" err="1">
                <a:solidFill>
                  <a:srgbClr val="212121"/>
                </a:solidFill>
                <a:latin typeface="+mj-lt"/>
              </a:rPr>
              <a:t>membuat</a:t>
            </a:r>
            <a:r>
              <a:rPr lang="en-GB" sz="2800" dirty="0">
                <a:solidFill>
                  <a:srgbClr val="212121"/>
                </a:solidFill>
                <a:latin typeface="+mj-lt"/>
              </a:rPr>
              <a:t> </a:t>
            </a:r>
            <a:r>
              <a:rPr lang="en-GB" sz="2800" dirty="0" err="1">
                <a:solidFill>
                  <a:srgbClr val="212121"/>
                </a:solidFill>
                <a:latin typeface="+mj-lt"/>
              </a:rPr>
              <a:t>mereka</a:t>
            </a:r>
            <a:r>
              <a:rPr lang="en-GB" sz="2800" dirty="0">
                <a:solidFill>
                  <a:srgbClr val="212121"/>
                </a:solidFill>
                <a:latin typeface="+mj-lt"/>
              </a:rPr>
              <a:t> </a:t>
            </a:r>
            <a:r>
              <a:rPr lang="en-GB" sz="2800" dirty="0" err="1">
                <a:solidFill>
                  <a:srgbClr val="212121"/>
                </a:solidFill>
                <a:latin typeface="+mj-lt"/>
              </a:rPr>
              <a:t>terus</a:t>
            </a:r>
            <a:r>
              <a:rPr lang="en-GB" sz="2800" dirty="0">
                <a:solidFill>
                  <a:srgbClr val="212121"/>
                </a:solidFill>
                <a:latin typeface="+mj-lt"/>
              </a:rPr>
              <a:t> </a:t>
            </a:r>
            <a:r>
              <a:rPr lang="en-GB" sz="2800" dirty="0" err="1">
                <a:solidFill>
                  <a:srgbClr val="212121"/>
                </a:solidFill>
                <a:latin typeface="+mj-lt"/>
              </a:rPr>
              <a:t>maju</a:t>
            </a:r>
            <a:r>
              <a:rPr lang="en-GB" sz="2800" dirty="0">
                <a:solidFill>
                  <a:srgbClr val="212121"/>
                </a:solidFill>
                <a:latin typeface="+mj-lt"/>
              </a:rPr>
              <a:t> </a:t>
            </a:r>
            <a:r>
              <a:rPr lang="en-GB" sz="2800" dirty="0" err="1">
                <a:solidFill>
                  <a:srgbClr val="212121"/>
                </a:solidFill>
                <a:latin typeface="+mj-lt"/>
              </a:rPr>
              <a:t>menuju</a:t>
            </a:r>
            <a:r>
              <a:rPr lang="en-GB" sz="2800" dirty="0">
                <a:solidFill>
                  <a:srgbClr val="212121"/>
                </a:solidFill>
                <a:latin typeface="+mj-lt"/>
              </a:rPr>
              <a:t> </a:t>
            </a:r>
            <a:r>
              <a:rPr lang="en-GB" sz="2800" dirty="0" err="1">
                <a:solidFill>
                  <a:srgbClr val="212121"/>
                </a:solidFill>
                <a:latin typeface="+mj-lt"/>
              </a:rPr>
              <a:t>tujuan</a:t>
            </a:r>
            <a:r>
              <a:rPr lang="en-GB" sz="2800" dirty="0">
                <a:solidFill>
                  <a:srgbClr val="212121"/>
                </a:solidFill>
                <a:latin typeface="+mj-lt"/>
              </a:rPr>
              <a:t> </a:t>
            </a:r>
            <a:r>
              <a:rPr lang="en-GB" sz="2800" dirty="0" err="1">
                <a:solidFill>
                  <a:srgbClr val="212121"/>
                </a:solidFill>
                <a:latin typeface="+mj-lt"/>
              </a:rPr>
              <a:t>jangka</a:t>
            </a:r>
            <a:r>
              <a:rPr lang="en-GB" sz="2800" dirty="0">
                <a:solidFill>
                  <a:srgbClr val="212121"/>
                </a:solidFill>
                <a:latin typeface="+mj-lt"/>
              </a:rPr>
              <a:t> </a:t>
            </a:r>
            <a:r>
              <a:rPr lang="en-GB" sz="2800" dirty="0" err="1">
                <a:solidFill>
                  <a:srgbClr val="212121"/>
                </a:solidFill>
                <a:latin typeface="+mj-lt"/>
              </a:rPr>
              <a:t>panjang</a:t>
            </a:r>
            <a:r>
              <a:rPr lang="en-GB" sz="2800" dirty="0">
                <a:solidFill>
                  <a:srgbClr val="212121"/>
                </a:solidFill>
                <a:latin typeface="+mj-lt"/>
              </a:rPr>
              <a:t>  </a:t>
            </a:r>
            <a:r>
              <a:rPr lang="en-GB" sz="2000" i="1" dirty="0">
                <a:solidFill>
                  <a:srgbClr val="212121"/>
                </a:solidFill>
                <a:latin typeface="+mj-lt"/>
              </a:rPr>
              <a:t>(</a:t>
            </a:r>
            <a:r>
              <a:rPr lang="en-GB" sz="2000" i="1" dirty="0">
                <a:latin typeface="+mj-lt"/>
              </a:rPr>
              <a:t>Help people maintain motivation by encouraging them to set short term goals which keep them progressing to long term goals )</a:t>
            </a:r>
          </a:p>
          <a:p>
            <a:r>
              <a:rPr lang="en-US" altLang="en-US" sz="2800" dirty="0">
                <a:solidFill>
                  <a:srgbClr val="212121"/>
                </a:solidFill>
                <a:latin typeface="+mj-lt"/>
              </a:rPr>
              <a:t>Bantu orang </a:t>
            </a:r>
            <a:r>
              <a:rPr lang="en-US" altLang="en-US" sz="2800" dirty="0" err="1">
                <a:solidFill>
                  <a:srgbClr val="212121"/>
                </a:solidFill>
                <a:latin typeface="+mj-lt"/>
              </a:rPr>
              <a:t>mengidentifikasi</a:t>
            </a:r>
            <a:r>
              <a:rPr lang="en-US" altLang="en-US" sz="2800" dirty="0">
                <a:solidFill>
                  <a:srgbClr val="212121"/>
                </a:solidFill>
                <a:latin typeface="+mj-lt"/>
              </a:rPr>
              <a:t> </a:t>
            </a:r>
            <a:r>
              <a:rPr lang="en-US" altLang="en-US" sz="2800" dirty="0" err="1">
                <a:solidFill>
                  <a:srgbClr val="212121"/>
                </a:solidFill>
                <a:latin typeface="+mj-lt"/>
              </a:rPr>
              <a:t>hambatan</a:t>
            </a:r>
            <a:r>
              <a:rPr lang="en-US" altLang="en-US" sz="2800" dirty="0">
                <a:solidFill>
                  <a:srgbClr val="212121"/>
                </a:solidFill>
                <a:latin typeface="+mj-lt"/>
              </a:rPr>
              <a:t> </a:t>
            </a:r>
            <a:r>
              <a:rPr lang="en-US" altLang="en-US" sz="2800" dirty="0" err="1">
                <a:solidFill>
                  <a:srgbClr val="212121"/>
                </a:solidFill>
                <a:latin typeface="+mj-lt"/>
              </a:rPr>
              <a:t>dan</a:t>
            </a:r>
            <a:r>
              <a:rPr lang="en-US" altLang="en-US" sz="2800" dirty="0">
                <a:solidFill>
                  <a:srgbClr val="212121"/>
                </a:solidFill>
                <a:latin typeface="+mj-lt"/>
              </a:rPr>
              <a:t> </a:t>
            </a:r>
            <a:r>
              <a:rPr lang="en-US" altLang="en-US" sz="2800" dirty="0" err="1">
                <a:solidFill>
                  <a:srgbClr val="212121"/>
                </a:solidFill>
                <a:latin typeface="+mj-lt"/>
              </a:rPr>
              <a:t>merencanakan</a:t>
            </a:r>
            <a:r>
              <a:rPr lang="en-US" altLang="en-US" sz="2800" dirty="0">
                <a:solidFill>
                  <a:srgbClr val="212121"/>
                </a:solidFill>
                <a:latin typeface="+mj-lt"/>
              </a:rPr>
              <a:t> </a:t>
            </a:r>
            <a:r>
              <a:rPr lang="en-US" altLang="en-US" sz="2800" dirty="0" err="1">
                <a:solidFill>
                  <a:srgbClr val="212121"/>
                </a:solidFill>
                <a:latin typeface="+mj-lt"/>
              </a:rPr>
              <a:t>solusi</a:t>
            </a:r>
            <a:r>
              <a:rPr lang="en-US" altLang="en-US" sz="2800" dirty="0">
                <a:solidFill>
                  <a:srgbClr val="212121"/>
                </a:solidFill>
                <a:latin typeface="+mj-lt"/>
              </a:rPr>
              <a:t> </a:t>
            </a:r>
            <a:r>
              <a:rPr lang="en-US" altLang="en-US" sz="2000" i="1" dirty="0">
                <a:solidFill>
                  <a:srgbClr val="212121"/>
                </a:solidFill>
                <a:latin typeface="+mj-lt"/>
              </a:rPr>
              <a:t>(</a:t>
            </a:r>
            <a:r>
              <a:rPr lang="en-GB" sz="2000" i="1" dirty="0">
                <a:latin typeface="+mj-lt"/>
              </a:rPr>
              <a:t>Help people identify obstacles and plan solutions)</a:t>
            </a:r>
            <a:r>
              <a:rPr lang="en-GB" sz="2800" dirty="0">
                <a:latin typeface="+mj-lt"/>
              </a:rPr>
              <a:t> </a:t>
            </a:r>
          </a:p>
          <a:p>
            <a:r>
              <a:rPr lang="en-US" altLang="en-US" sz="2800" dirty="0">
                <a:solidFill>
                  <a:srgbClr val="212121"/>
                </a:solidFill>
                <a:latin typeface="+mj-lt"/>
              </a:rPr>
              <a:t>Model </a:t>
            </a:r>
            <a:r>
              <a:rPr lang="en-US" altLang="en-US" sz="2800" dirty="0" err="1">
                <a:solidFill>
                  <a:srgbClr val="212121"/>
                </a:solidFill>
                <a:latin typeface="+mj-lt"/>
              </a:rPr>
              <a:t>penguatan</a:t>
            </a:r>
            <a:r>
              <a:rPr lang="en-US" altLang="en-US" sz="2800" dirty="0">
                <a:solidFill>
                  <a:srgbClr val="212121"/>
                </a:solidFill>
                <a:latin typeface="+mj-lt"/>
              </a:rPr>
              <a:t> </a:t>
            </a:r>
            <a:r>
              <a:rPr lang="en-US" altLang="en-US" sz="2800" dirty="0" err="1">
                <a:solidFill>
                  <a:srgbClr val="212121"/>
                </a:solidFill>
                <a:latin typeface="+mj-lt"/>
              </a:rPr>
              <a:t>sosial</a:t>
            </a:r>
            <a:r>
              <a:rPr lang="en-US" altLang="en-US" sz="2800" dirty="0">
                <a:solidFill>
                  <a:srgbClr val="212121"/>
                </a:solidFill>
                <a:latin typeface="+mj-lt"/>
              </a:rPr>
              <a:t> </a:t>
            </a:r>
            <a:r>
              <a:rPr lang="en-US" altLang="en-US" sz="2800" dirty="0" err="1">
                <a:solidFill>
                  <a:srgbClr val="212121"/>
                </a:solidFill>
                <a:latin typeface="+mj-lt"/>
              </a:rPr>
              <a:t>perilaku</a:t>
            </a:r>
            <a:r>
              <a:rPr lang="en-US" altLang="en-US" sz="2800" dirty="0">
                <a:solidFill>
                  <a:srgbClr val="212121"/>
                </a:solidFill>
                <a:latin typeface="+mj-lt"/>
              </a:rPr>
              <a:t> yang </a:t>
            </a:r>
            <a:r>
              <a:rPr lang="en-US" altLang="en-US" sz="2800" dirty="0" err="1">
                <a:solidFill>
                  <a:srgbClr val="212121"/>
                </a:solidFill>
                <a:latin typeface="+mj-lt"/>
              </a:rPr>
              <a:t>tepat</a:t>
            </a:r>
            <a:r>
              <a:rPr lang="en-US" altLang="en-US" sz="2800" dirty="0">
                <a:solidFill>
                  <a:srgbClr val="212121"/>
                </a:solidFill>
                <a:latin typeface="+mj-lt"/>
              </a:rPr>
              <a:t> </a:t>
            </a:r>
            <a:r>
              <a:rPr lang="en-US" altLang="en-US" sz="2000" i="1" dirty="0">
                <a:solidFill>
                  <a:srgbClr val="212121"/>
                </a:solidFill>
                <a:latin typeface="+mj-lt"/>
              </a:rPr>
              <a:t>(</a:t>
            </a:r>
            <a:r>
              <a:rPr lang="en-GB" sz="2000" i="1" dirty="0">
                <a:latin typeface="+mj-lt"/>
              </a:rPr>
              <a:t>Model social reinforcement of appropriate </a:t>
            </a:r>
            <a:r>
              <a:rPr lang="en-GB" sz="2000" i="1" dirty="0" err="1">
                <a:latin typeface="+mj-lt"/>
              </a:rPr>
              <a:t>behaviors</a:t>
            </a:r>
            <a:r>
              <a:rPr lang="en-GB" sz="2000" i="1" dirty="0">
                <a:latin typeface="+mj-lt"/>
              </a:rPr>
              <a:t>)</a:t>
            </a:r>
            <a:br>
              <a:rPr lang="fr-FR" dirty="0"/>
            </a:br>
            <a:endParaRPr lang="en-GB" dirty="0"/>
          </a:p>
        </p:txBody>
      </p:sp>
      <p:sp>
        <p:nvSpPr>
          <p:cNvPr id="4" name="Rectangle 3">
            <a:extLst>
              <a:ext uri="{FF2B5EF4-FFF2-40B4-BE49-F238E27FC236}">
                <a16:creationId xmlns:a16="http://schemas.microsoft.com/office/drawing/2014/main" id="{99DD10EF-E9D6-4565-9E0B-540E4C75478A}"/>
              </a:ext>
            </a:extLst>
          </p:cNvPr>
          <p:cNvSpPr/>
          <p:nvPr/>
        </p:nvSpPr>
        <p:spPr>
          <a:xfrm>
            <a:off x="3048000" y="2690336"/>
            <a:ext cx="6096000" cy="646331"/>
          </a:xfrm>
          <a:prstGeom prst="rect">
            <a:avLst/>
          </a:prstGeom>
        </p:spPr>
        <p:txBody>
          <a:bodyPr>
            <a:spAutoFit/>
          </a:bodyPr>
          <a:lstStyle/>
          <a:p>
            <a:br>
              <a:rPr lang="en-GB" dirty="0"/>
            </a:br>
            <a:endParaRPr lang="en-GB" dirty="0"/>
          </a:p>
        </p:txBody>
      </p:sp>
      <p:pic>
        <p:nvPicPr>
          <p:cNvPr id="7" name="Picture 6">
            <a:extLst>
              <a:ext uri="{FF2B5EF4-FFF2-40B4-BE49-F238E27FC236}">
                <a16:creationId xmlns:a16="http://schemas.microsoft.com/office/drawing/2014/main" id="{7D1F7338-A369-42A2-AE47-1CA732EEA663}"/>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 y="0"/>
            <a:ext cx="1260141" cy="2520280"/>
          </a:xfrm>
          <a:prstGeom prst="rect">
            <a:avLst/>
          </a:prstGeom>
        </p:spPr>
      </p:pic>
    </p:spTree>
    <p:extLst>
      <p:ext uri="{BB962C8B-B14F-4D97-AF65-F5344CB8AC3E}">
        <p14:creationId xmlns:p14="http://schemas.microsoft.com/office/powerpoint/2010/main" val="1127736279"/>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8C265C-D12A-42E0-BD42-8632FC0720C1}"/>
              </a:ext>
            </a:extLst>
          </p:cNvPr>
          <p:cNvSpPr>
            <a:spLocks noGrp="1"/>
          </p:cNvSpPr>
          <p:nvPr>
            <p:ph type="title"/>
          </p:nvPr>
        </p:nvSpPr>
        <p:spPr>
          <a:xfrm>
            <a:off x="2285373" y="358292"/>
            <a:ext cx="8596668" cy="907143"/>
          </a:xfrm>
        </p:spPr>
        <p:style>
          <a:lnRef idx="2">
            <a:schemeClr val="dk1"/>
          </a:lnRef>
          <a:fillRef idx="1">
            <a:schemeClr val="lt1"/>
          </a:fillRef>
          <a:effectRef idx="0">
            <a:schemeClr val="dk1"/>
          </a:effectRef>
          <a:fontRef idx="minor">
            <a:schemeClr val="dk1"/>
          </a:fontRef>
        </p:style>
        <p:txBody>
          <a:bodyPr>
            <a:normAutofit fontScale="90000"/>
          </a:bodyPr>
          <a:lstStyle/>
          <a:p>
            <a:pPr algn="ctr"/>
            <a:r>
              <a:rPr lang="fr-FR" sz="6000" dirty="0"/>
              <a:t>Action </a:t>
            </a:r>
            <a:br>
              <a:rPr lang="fr-FR" dirty="0"/>
            </a:br>
            <a:endParaRPr lang="en-GB" dirty="0"/>
          </a:p>
        </p:txBody>
      </p:sp>
      <p:sp>
        <p:nvSpPr>
          <p:cNvPr id="3" name="Content Placeholder 2">
            <a:extLst>
              <a:ext uri="{FF2B5EF4-FFF2-40B4-BE49-F238E27FC236}">
                <a16:creationId xmlns:a16="http://schemas.microsoft.com/office/drawing/2014/main" id="{AA5D91EC-BF21-4175-9648-F4FFB80B68BD}"/>
              </a:ext>
            </a:extLst>
          </p:cNvPr>
          <p:cNvSpPr>
            <a:spLocks noGrp="1"/>
          </p:cNvSpPr>
          <p:nvPr>
            <p:ph idx="1"/>
          </p:nvPr>
        </p:nvSpPr>
        <p:spPr>
          <a:xfrm>
            <a:off x="1589859" y="1748969"/>
            <a:ext cx="10193866" cy="4408505"/>
          </a:xfrm>
        </p:spPr>
        <p:style>
          <a:lnRef idx="2">
            <a:schemeClr val="accent2"/>
          </a:lnRef>
          <a:fillRef idx="1">
            <a:schemeClr val="lt1"/>
          </a:fillRef>
          <a:effectRef idx="0">
            <a:schemeClr val="accent2"/>
          </a:effectRef>
          <a:fontRef idx="minor">
            <a:schemeClr val="dk1"/>
          </a:fontRef>
        </p:style>
        <p:txBody>
          <a:bodyPr/>
          <a:lstStyle/>
          <a:p>
            <a:r>
              <a:rPr lang="en-US" altLang="en-US" sz="2800" dirty="0" err="1">
                <a:solidFill>
                  <a:srgbClr val="212121"/>
                </a:solidFill>
                <a:latin typeface="+mj-lt"/>
              </a:rPr>
              <a:t>Dorong</a:t>
            </a:r>
            <a:r>
              <a:rPr lang="en-US" altLang="en-US" sz="2800" dirty="0">
                <a:solidFill>
                  <a:srgbClr val="212121"/>
                </a:solidFill>
                <a:latin typeface="+mj-lt"/>
              </a:rPr>
              <a:t> </a:t>
            </a:r>
            <a:r>
              <a:rPr lang="en-US" altLang="en-US" sz="2800" dirty="0" err="1">
                <a:solidFill>
                  <a:srgbClr val="212121"/>
                </a:solidFill>
                <a:latin typeface="+mj-lt"/>
              </a:rPr>
              <a:t>keterampilan</a:t>
            </a:r>
            <a:r>
              <a:rPr lang="en-US" altLang="en-US" sz="2800" dirty="0">
                <a:solidFill>
                  <a:srgbClr val="212121"/>
                </a:solidFill>
                <a:latin typeface="+mj-lt"/>
              </a:rPr>
              <a:t> yang </a:t>
            </a:r>
            <a:r>
              <a:rPr lang="en-US" altLang="en-US" sz="2800" dirty="0" err="1">
                <a:solidFill>
                  <a:srgbClr val="212121"/>
                </a:solidFill>
                <a:latin typeface="+mj-lt"/>
              </a:rPr>
              <a:t>tepat</a:t>
            </a:r>
            <a:r>
              <a:rPr lang="en-US" altLang="en-US" sz="2800" dirty="0">
                <a:solidFill>
                  <a:srgbClr val="212121"/>
                </a:solidFill>
                <a:latin typeface="+mj-lt"/>
              </a:rPr>
              <a:t> </a:t>
            </a:r>
            <a:r>
              <a:rPr lang="en-US" altLang="en-US" sz="2800" dirty="0" err="1">
                <a:solidFill>
                  <a:srgbClr val="212121"/>
                </a:solidFill>
                <a:latin typeface="+mj-lt"/>
              </a:rPr>
              <a:t>untuk</a:t>
            </a:r>
            <a:r>
              <a:rPr lang="en-US" altLang="en-US" sz="2800" dirty="0">
                <a:solidFill>
                  <a:srgbClr val="212121"/>
                </a:solidFill>
                <a:latin typeface="+mj-lt"/>
              </a:rPr>
              <a:t> </a:t>
            </a:r>
            <a:r>
              <a:rPr lang="en-US" altLang="en-US" sz="2800" dirty="0" err="1">
                <a:solidFill>
                  <a:srgbClr val="212121"/>
                </a:solidFill>
                <a:latin typeface="+mj-lt"/>
              </a:rPr>
              <a:t>menghindari</a:t>
            </a:r>
            <a:r>
              <a:rPr lang="en-US" altLang="en-US" sz="2800" dirty="0">
                <a:solidFill>
                  <a:srgbClr val="212121"/>
                </a:solidFill>
                <a:latin typeface="+mj-lt"/>
              </a:rPr>
              <a:t> </a:t>
            </a:r>
            <a:r>
              <a:rPr lang="en-US" altLang="en-US" sz="2800" dirty="0" err="1">
                <a:solidFill>
                  <a:srgbClr val="212121"/>
                </a:solidFill>
                <a:latin typeface="+mj-lt"/>
              </a:rPr>
              <a:t>kambuh</a:t>
            </a:r>
            <a:r>
              <a:rPr lang="en-US" altLang="en-US" sz="2800" dirty="0">
                <a:solidFill>
                  <a:srgbClr val="212121"/>
                </a:solidFill>
                <a:latin typeface="+mj-lt"/>
              </a:rPr>
              <a:t> </a:t>
            </a:r>
            <a:r>
              <a:rPr lang="en-US" altLang="en-US" sz="2800" dirty="0" err="1">
                <a:solidFill>
                  <a:srgbClr val="212121"/>
                </a:solidFill>
                <a:latin typeface="+mj-lt"/>
              </a:rPr>
              <a:t>dan</a:t>
            </a:r>
            <a:r>
              <a:rPr lang="en-US" altLang="en-US" sz="2800" dirty="0">
                <a:solidFill>
                  <a:srgbClr val="212121"/>
                </a:solidFill>
                <a:latin typeface="+mj-lt"/>
              </a:rPr>
              <a:t> </a:t>
            </a:r>
            <a:r>
              <a:rPr lang="en-US" altLang="en-US" sz="2800" dirty="0" err="1">
                <a:solidFill>
                  <a:srgbClr val="212121"/>
                </a:solidFill>
                <a:latin typeface="+mj-lt"/>
              </a:rPr>
              <a:t>kemunduran</a:t>
            </a:r>
            <a:r>
              <a:rPr lang="en-US" altLang="en-US" sz="2800" dirty="0">
                <a:solidFill>
                  <a:srgbClr val="212121"/>
                </a:solidFill>
                <a:latin typeface="+mj-lt"/>
              </a:rPr>
              <a:t> </a:t>
            </a:r>
            <a:r>
              <a:rPr lang="en-US" altLang="en-US" sz="2800" dirty="0" err="1">
                <a:solidFill>
                  <a:srgbClr val="212121"/>
                </a:solidFill>
                <a:latin typeface="+mj-lt"/>
              </a:rPr>
              <a:t>kemampuan</a:t>
            </a:r>
            <a:r>
              <a:rPr lang="en-US" altLang="en-US" sz="2800" dirty="0">
                <a:solidFill>
                  <a:srgbClr val="212121"/>
                </a:solidFill>
                <a:latin typeface="+mj-lt"/>
              </a:rPr>
              <a:t> </a:t>
            </a:r>
            <a:r>
              <a:rPr lang="en-US" altLang="en-US" sz="2800" dirty="0" err="1">
                <a:solidFill>
                  <a:srgbClr val="212121"/>
                </a:solidFill>
                <a:latin typeface="+mj-lt"/>
              </a:rPr>
              <a:t>mengatasi</a:t>
            </a:r>
            <a:r>
              <a:rPr lang="en-US" altLang="en-US" sz="2800" dirty="0">
                <a:solidFill>
                  <a:srgbClr val="212121"/>
                </a:solidFill>
                <a:latin typeface="+mj-lt"/>
              </a:rPr>
              <a:t> </a:t>
            </a:r>
            <a:r>
              <a:rPr lang="en-US" altLang="en-US" sz="2800" dirty="0" err="1">
                <a:solidFill>
                  <a:srgbClr val="212121"/>
                </a:solidFill>
                <a:latin typeface="+mj-lt"/>
              </a:rPr>
              <a:t>masalah</a:t>
            </a:r>
            <a:r>
              <a:rPr lang="en-US" altLang="en-US" sz="2800" dirty="0">
                <a:solidFill>
                  <a:srgbClr val="212121"/>
                </a:solidFill>
                <a:latin typeface="+mj-lt"/>
              </a:rPr>
              <a:t> </a:t>
            </a:r>
            <a:r>
              <a:rPr lang="en-US" altLang="en-US" sz="2800" dirty="0">
                <a:solidFill>
                  <a:schemeClr val="tx1"/>
                </a:solidFill>
                <a:latin typeface="+mj-lt"/>
              </a:rPr>
              <a:t> </a:t>
            </a:r>
            <a:r>
              <a:rPr lang="en-US" altLang="en-US" sz="2000" i="1" dirty="0">
                <a:solidFill>
                  <a:schemeClr val="tx1"/>
                </a:solidFill>
                <a:latin typeface="+mj-lt"/>
              </a:rPr>
              <a:t>(</a:t>
            </a:r>
            <a:r>
              <a:rPr lang="en-GB" sz="2000" i="1" dirty="0">
                <a:latin typeface="+mj-lt"/>
              </a:rPr>
              <a:t>Encourage refining skills to avoid relapse and productive coping with setbacks)</a:t>
            </a:r>
            <a:r>
              <a:rPr lang="en-GB" sz="2000" i="1" dirty="0"/>
              <a:t> </a:t>
            </a:r>
          </a:p>
          <a:p>
            <a:r>
              <a:rPr lang="en-US" altLang="en-US" sz="2800" dirty="0" err="1">
                <a:solidFill>
                  <a:srgbClr val="212121"/>
                </a:solidFill>
                <a:latin typeface="+mj-lt"/>
              </a:rPr>
              <a:t>Dorong</a:t>
            </a:r>
            <a:r>
              <a:rPr lang="en-US" altLang="en-US" sz="2800" dirty="0">
                <a:solidFill>
                  <a:srgbClr val="212121"/>
                </a:solidFill>
                <a:latin typeface="+mj-lt"/>
              </a:rPr>
              <a:t> </a:t>
            </a:r>
            <a:r>
              <a:rPr lang="en-US" altLang="en-US" sz="2800" dirty="0" err="1">
                <a:solidFill>
                  <a:srgbClr val="212121"/>
                </a:solidFill>
                <a:latin typeface="+mj-lt"/>
              </a:rPr>
              <a:t>untuk</a:t>
            </a:r>
            <a:r>
              <a:rPr lang="en-US" altLang="en-US" sz="2800" dirty="0">
                <a:solidFill>
                  <a:srgbClr val="212121"/>
                </a:solidFill>
                <a:latin typeface="+mj-lt"/>
              </a:rPr>
              <a:t> </a:t>
            </a:r>
            <a:r>
              <a:rPr lang="en-US" altLang="en-US" sz="2800" dirty="0" err="1">
                <a:solidFill>
                  <a:srgbClr val="212121"/>
                </a:solidFill>
                <a:latin typeface="+mj-lt"/>
              </a:rPr>
              <a:t>merasa</a:t>
            </a:r>
            <a:r>
              <a:rPr lang="en-US" altLang="en-US" sz="2800" dirty="0">
                <a:solidFill>
                  <a:srgbClr val="212121"/>
                </a:solidFill>
                <a:latin typeface="+mj-lt"/>
              </a:rPr>
              <a:t> </a:t>
            </a:r>
            <a:r>
              <a:rPr lang="en-US" altLang="en-US" sz="2800" dirty="0" err="1">
                <a:solidFill>
                  <a:srgbClr val="212121"/>
                </a:solidFill>
                <a:latin typeface="+mj-lt"/>
              </a:rPr>
              <a:t>nyaman</a:t>
            </a:r>
            <a:r>
              <a:rPr lang="en-US" altLang="en-US" sz="2800" dirty="0">
                <a:solidFill>
                  <a:srgbClr val="212121"/>
                </a:solidFill>
                <a:latin typeface="+mj-lt"/>
              </a:rPr>
              <a:t> </a:t>
            </a:r>
            <a:r>
              <a:rPr lang="en-US" altLang="en-US" sz="2800" dirty="0" err="1">
                <a:solidFill>
                  <a:srgbClr val="212121"/>
                </a:solidFill>
                <a:latin typeface="+mj-lt"/>
              </a:rPr>
              <a:t>dengan</a:t>
            </a:r>
            <a:r>
              <a:rPr lang="en-US" altLang="en-US" sz="2800" dirty="0">
                <a:solidFill>
                  <a:srgbClr val="212121"/>
                </a:solidFill>
                <a:latin typeface="+mj-lt"/>
              </a:rPr>
              <a:t> </a:t>
            </a:r>
            <a:r>
              <a:rPr lang="en-US" altLang="en-US" sz="2800" dirty="0" err="1">
                <a:solidFill>
                  <a:srgbClr val="212121"/>
                </a:solidFill>
                <a:latin typeface="+mj-lt"/>
              </a:rPr>
              <a:t>diri</a:t>
            </a:r>
            <a:r>
              <a:rPr lang="en-US" altLang="en-US" sz="2800" dirty="0">
                <a:solidFill>
                  <a:srgbClr val="212121"/>
                </a:solidFill>
                <a:latin typeface="+mj-lt"/>
              </a:rPr>
              <a:t> </a:t>
            </a:r>
            <a:r>
              <a:rPr lang="en-US" altLang="en-US" sz="2800" dirty="0" err="1">
                <a:solidFill>
                  <a:srgbClr val="212121"/>
                </a:solidFill>
                <a:latin typeface="+mj-lt"/>
              </a:rPr>
              <a:t>mereka</a:t>
            </a:r>
            <a:r>
              <a:rPr lang="en-US" altLang="en-US" sz="2800" dirty="0">
                <a:solidFill>
                  <a:srgbClr val="212121"/>
                </a:solidFill>
                <a:latin typeface="+mj-lt"/>
              </a:rPr>
              <a:t> </a:t>
            </a:r>
            <a:r>
              <a:rPr lang="en-US" altLang="en-US" sz="2800" dirty="0" err="1">
                <a:solidFill>
                  <a:srgbClr val="212121"/>
                </a:solidFill>
                <a:latin typeface="+mj-lt"/>
              </a:rPr>
              <a:t>sendiri</a:t>
            </a:r>
            <a:r>
              <a:rPr lang="en-US" altLang="en-US" sz="2800" dirty="0">
                <a:solidFill>
                  <a:srgbClr val="212121"/>
                </a:solidFill>
                <a:latin typeface="+mj-lt"/>
              </a:rPr>
              <a:t> </a:t>
            </a:r>
            <a:r>
              <a:rPr lang="en-US" altLang="en-US" sz="2800" dirty="0" err="1">
                <a:solidFill>
                  <a:srgbClr val="212121"/>
                </a:solidFill>
                <a:latin typeface="+mj-lt"/>
              </a:rPr>
              <a:t>saat</a:t>
            </a:r>
            <a:r>
              <a:rPr lang="en-US" altLang="en-US" sz="2800" dirty="0">
                <a:solidFill>
                  <a:srgbClr val="212121"/>
                </a:solidFill>
                <a:latin typeface="+mj-lt"/>
              </a:rPr>
              <a:t> </a:t>
            </a:r>
            <a:r>
              <a:rPr lang="en-US" altLang="en-US" sz="2800" dirty="0" err="1">
                <a:solidFill>
                  <a:srgbClr val="212121"/>
                </a:solidFill>
                <a:latin typeface="+mj-lt"/>
              </a:rPr>
              <a:t>terjadi</a:t>
            </a:r>
            <a:r>
              <a:rPr lang="en-US" altLang="en-US" sz="2800" dirty="0">
                <a:solidFill>
                  <a:srgbClr val="212121"/>
                </a:solidFill>
                <a:latin typeface="+mj-lt"/>
              </a:rPr>
              <a:t> </a:t>
            </a:r>
            <a:r>
              <a:rPr lang="en-US" altLang="en-US" sz="2800" dirty="0" err="1">
                <a:solidFill>
                  <a:srgbClr val="212121"/>
                </a:solidFill>
                <a:latin typeface="+mj-lt"/>
              </a:rPr>
              <a:t>kemajuan</a:t>
            </a:r>
            <a:r>
              <a:rPr lang="en-US" altLang="en-US" sz="2800" dirty="0">
                <a:solidFill>
                  <a:srgbClr val="212121"/>
                </a:solidFill>
                <a:latin typeface="+mj-lt"/>
              </a:rPr>
              <a:t> </a:t>
            </a:r>
            <a:r>
              <a:rPr lang="en-US" altLang="en-US" sz="2000" i="1" dirty="0">
                <a:solidFill>
                  <a:srgbClr val="212121"/>
                </a:solidFill>
                <a:latin typeface="+mj-lt"/>
              </a:rPr>
              <a:t>(</a:t>
            </a:r>
            <a:r>
              <a:rPr lang="en-GB" sz="2000" i="1" dirty="0">
                <a:latin typeface="+mj-lt"/>
              </a:rPr>
              <a:t>Encourage people to feel good about themselves when they make progress)</a:t>
            </a:r>
          </a:p>
          <a:p>
            <a:r>
              <a:rPr lang="en-US" altLang="en-US" sz="2800" dirty="0" err="1">
                <a:solidFill>
                  <a:srgbClr val="212121"/>
                </a:solidFill>
                <a:latin typeface="+mj-lt"/>
              </a:rPr>
              <a:t>Membuat</a:t>
            </a:r>
            <a:r>
              <a:rPr lang="en-US" altLang="en-US" sz="2800" dirty="0">
                <a:solidFill>
                  <a:srgbClr val="212121"/>
                </a:solidFill>
                <a:latin typeface="+mj-lt"/>
              </a:rPr>
              <a:t> </a:t>
            </a:r>
            <a:r>
              <a:rPr lang="en-US" altLang="en-US" sz="2800" dirty="0" err="1">
                <a:solidFill>
                  <a:srgbClr val="212121"/>
                </a:solidFill>
                <a:latin typeface="+mj-lt"/>
              </a:rPr>
              <a:t>eksplisit</a:t>
            </a:r>
            <a:r>
              <a:rPr lang="en-US" altLang="en-US" sz="2800" dirty="0">
                <a:solidFill>
                  <a:srgbClr val="212121"/>
                </a:solidFill>
                <a:latin typeface="+mj-lt"/>
              </a:rPr>
              <a:t> </a:t>
            </a:r>
            <a:r>
              <a:rPr lang="en-US" altLang="en-US" sz="2800" dirty="0" err="1">
                <a:solidFill>
                  <a:srgbClr val="212121"/>
                </a:solidFill>
                <a:latin typeface="+mj-lt"/>
              </a:rPr>
              <a:t>atau</a:t>
            </a:r>
            <a:r>
              <a:rPr lang="en-US" altLang="en-US" sz="2800" dirty="0">
                <a:solidFill>
                  <a:srgbClr val="212121"/>
                </a:solidFill>
                <a:latin typeface="+mj-lt"/>
              </a:rPr>
              <a:t> </a:t>
            </a:r>
            <a:r>
              <a:rPr lang="en-US" altLang="en-US" sz="2800" dirty="0" err="1">
                <a:solidFill>
                  <a:srgbClr val="212121"/>
                </a:solidFill>
                <a:latin typeface="+mj-lt"/>
              </a:rPr>
              <a:t>mengulangi</a:t>
            </a:r>
            <a:r>
              <a:rPr lang="en-US" altLang="en-US" sz="2800" dirty="0">
                <a:solidFill>
                  <a:srgbClr val="212121"/>
                </a:solidFill>
                <a:latin typeface="+mj-lt"/>
              </a:rPr>
              <a:t> </a:t>
            </a:r>
            <a:r>
              <a:rPr lang="en-US" altLang="en-US" sz="2800" dirty="0" err="1">
                <a:solidFill>
                  <a:srgbClr val="212121"/>
                </a:solidFill>
                <a:latin typeface="+mj-lt"/>
              </a:rPr>
              <a:t>manfaat</a:t>
            </a:r>
            <a:r>
              <a:rPr lang="en-US" altLang="en-US" sz="2800" dirty="0">
                <a:solidFill>
                  <a:srgbClr val="212121"/>
                </a:solidFill>
                <a:latin typeface="+mj-lt"/>
              </a:rPr>
              <a:t> </a:t>
            </a:r>
            <a:r>
              <a:rPr lang="en-US" altLang="en-US" sz="2800" dirty="0" err="1">
                <a:solidFill>
                  <a:srgbClr val="212121"/>
                </a:solidFill>
                <a:latin typeface="+mj-lt"/>
              </a:rPr>
              <a:t>jangka</a:t>
            </a:r>
            <a:r>
              <a:rPr lang="en-US" altLang="en-US" sz="2800" dirty="0">
                <a:solidFill>
                  <a:srgbClr val="212121"/>
                </a:solidFill>
                <a:latin typeface="+mj-lt"/>
              </a:rPr>
              <a:t> </a:t>
            </a:r>
            <a:r>
              <a:rPr lang="en-US" altLang="en-US" sz="2800" dirty="0" err="1">
                <a:solidFill>
                  <a:srgbClr val="212121"/>
                </a:solidFill>
                <a:latin typeface="+mj-lt"/>
              </a:rPr>
              <a:t>panjang</a:t>
            </a:r>
            <a:r>
              <a:rPr lang="en-US" altLang="en-US" sz="2800" dirty="0">
                <a:solidFill>
                  <a:srgbClr val="212121"/>
                </a:solidFill>
                <a:latin typeface="+mj-lt"/>
              </a:rPr>
              <a:t> </a:t>
            </a:r>
            <a:r>
              <a:rPr lang="en-US" altLang="en-US" sz="2800" dirty="0" err="1">
                <a:solidFill>
                  <a:srgbClr val="212121"/>
                </a:solidFill>
                <a:latin typeface="+mj-lt"/>
              </a:rPr>
              <a:t>dari</a:t>
            </a:r>
            <a:r>
              <a:rPr lang="en-US" altLang="en-US" sz="2800" dirty="0">
                <a:solidFill>
                  <a:srgbClr val="212121"/>
                </a:solidFill>
                <a:latin typeface="+mj-lt"/>
              </a:rPr>
              <a:t> </a:t>
            </a:r>
            <a:r>
              <a:rPr lang="en-US" altLang="en-US" sz="2800" dirty="0" err="1">
                <a:solidFill>
                  <a:srgbClr val="212121"/>
                </a:solidFill>
                <a:latin typeface="+mj-lt"/>
              </a:rPr>
              <a:t>perubahan</a:t>
            </a:r>
            <a:r>
              <a:rPr lang="en-US" altLang="en-US" sz="2800" dirty="0">
                <a:solidFill>
                  <a:srgbClr val="212121"/>
                </a:solidFill>
                <a:latin typeface="+mj-lt"/>
              </a:rPr>
              <a:t> </a:t>
            </a:r>
            <a:r>
              <a:rPr lang="en-US" altLang="en-US" sz="2800" dirty="0" err="1">
                <a:solidFill>
                  <a:srgbClr val="212121"/>
                </a:solidFill>
                <a:latin typeface="+mj-lt"/>
              </a:rPr>
              <a:t>perilaku</a:t>
            </a:r>
            <a:r>
              <a:rPr lang="en-US" altLang="en-US" sz="2800" dirty="0">
                <a:solidFill>
                  <a:srgbClr val="212121"/>
                </a:solidFill>
                <a:latin typeface="+mj-lt"/>
              </a:rPr>
              <a:t> </a:t>
            </a:r>
            <a:r>
              <a:rPr lang="en-US" altLang="en-US" sz="2000" i="1" dirty="0">
                <a:solidFill>
                  <a:srgbClr val="212121"/>
                </a:solidFill>
                <a:latin typeface="+mj-lt"/>
              </a:rPr>
              <a:t>(</a:t>
            </a:r>
            <a:r>
              <a:rPr lang="en-GB" sz="2000" i="1" dirty="0">
                <a:latin typeface="+mj-lt"/>
              </a:rPr>
              <a:t>Make explicit or reiterate long-term benefits of behaviour change)</a:t>
            </a:r>
            <a:br>
              <a:rPr lang="fr-FR" sz="2000" i="1" dirty="0"/>
            </a:br>
            <a:endParaRPr lang="en-GB" sz="2000" i="1" dirty="0"/>
          </a:p>
        </p:txBody>
      </p:sp>
      <p:pic>
        <p:nvPicPr>
          <p:cNvPr id="7" name="Picture 6">
            <a:extLst>
              <a:ext uri="{FF2B5EF4-FFF2-40B4-BE49-F238E27FC236}">
                <a16:creationId xmlns:a16="http://schemas.microsoft.com/office/drawing/2014/main" id="{64A7D002-837E-4EA4-A12D-50F6EF5E991E}"/>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 y="0"/>
            <a:ext cx="1260141" cy="2520280"/>
          </a:xfrm>
          <a:prstGeom prst="rect">
            <a:avLst/>
          </a:prstGeom>
        </p:spPr>
      </p:pic>
    </p:spTree>
    <p:extLst>
      <p:ext uri="{BB962C8B-B14F-4D97-AF65-F5344CB8AC3E}">
        <p14:creationId xmlns:p14="http://schemas.microsoft.com/office/powerpoint/2010/main" val="3575029017"/>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DDBC82-4B41-4181-BA3A-8F1D9FC4F537}"/>
              </a:ext>
            </a:extLst>
          </p:cNvPr>
          <p:cNvSpPr>
            <a:spLocks noGrp="1"/>
          </p:cNvSpPr>
          <p:nvPr>
            <p:ph type="title"/>
          </p:nvPr>
        </p:nvSpPr>
        <p:spPr>
          <a:xfrm>
            <a:off x="2005387" y="624116"/>
            <a:ext cx="8596668" cy="1023257"/>
          </a:xfrm>
        </p:spPr>
        <p:style>
          <a:lnRef idx="2">
            <a:schemeClr val="dk1"/>
          </a:lnRef>
          <a:fillRef idx="1">
            <a:schemeClr val="lt1"/>
          </a:fillRef>
          <a:effectRef idx="0">
            <a:schemeClr val="dk1"/>
          </a:effectRef>
          <a:fontRef idx="minor">
            <a:schemeClr val="dk1"/>
          </a:fontRef>
        </p:style>
        <p:txBody>
          <a:bodyPr>
            <a:noAutofit/>
          </a:bodyPr>
          <a:lstStyle/>
          <a:p>
            <a:pPr algn="ctr"/>
            <a:r>
              <a:rPr lang="fr-FR" sz="5400" b="1" dirty="0"/>
              <a:t>MAINTENANCE </a:t>
            </a:r>
            <a:br>
              <a:rPr lang="fr-FR" sz="5400" b="1" dirty="0"/>
            </a:br>
            <a:endParaRPr lang="en-GB" sz="5400" b="1" dirty="0"/>
          </a:p>
        </p:txBody>
      </p:sp>
      <p:sp>
        <p:nvSpPr>
          <p:cNvPr id="3" name="Content Placeholder 2">
            <a:extLst>
              <a:ext uri="{FF2B5EF4-FFF2-40B4-BE49-F238E27FC236}">
                <a16:creationId xmlns:a16="http://schemas.microsoft.com/office/drawing/2014/main" id="{030BAD32-A4A7-436B-851F-FBBF6ED4ACB5}"/>
              </a:ext>
            </a:extLst>
          </p:cNvPr>
          <p:cNvSpPr>
            <a:spLocks noGrp="1"/>
          </p:cNvSpPr>
          <p:nvPr>
            <p:ph idx="1"/>
          </p:nvPr>
        </p:nvSpPr>
        <p:spPr>
          <a:xfrm>
            <a:off x="1983620" y="2537959"/>
            <a:ext cx="8596668" cy="2534782"/>
          </a:xfrm>
        </p:spPr>
        <p:style>
          <a:lnRef idx="2">
            <a:schemeClr val="accent2"/>
          </a:lnRef>
          <a:fillRef idx="1">
            <a:schemeClr val="lt1"/>
          </a:fillRef>
          <a:effectRef idx="0">
            <a:schemeClr val="accent2"/>
          </a:effectRef>
          <a:fontRef idx="minor">
            <a:schemeClr val="dk1"/>
          </a:fontRef>
        </p:style>
        <p:txBody>
          <a:bodyPr>
            <a:normAutofit/>
          </a:bodyPr>
          <a:lstStyle/>
          <a:p>
            <a:r>
              <a:rPr lang="en-GB" sz="3600" dirty="0" err="1"/>
              <a:t>Kelompok</a:t>
            </a:r>
            <a:r>
              <a:rPr lang="en-GB" sz="3600" dirty="0"/>
              <a:t> </a:t>
            </a:r>
            <a:r>
              <a:rPr lang="en-GB" sz="3600" dirty="0" err="1"/>
              <a:t>Swabantu</a:t>
            </a:r>
            <a:r>
              <a:rPr lang="en-GB" sz="3600" dirty="0"/>
              <a:t> (</a:t>
            </a:r>
            <a:r>
              <a:rPr lang="en-GB" sz="3600" i="1" dirty="0"/>
              <a:t>Self Help Group</a:t>
            </a:r>
            <a:r>
              <a:rPr lang="en-GB" sz="3600" dirty="0"/>
              <a:t>)</a:t>
            </a:r>
          </a:p>
          <a:p>
            <a:r>
              <a:rPr lang="en-GB" sz="3600" dirty="0" err="1"/>
              <a:t>Kelompok</a:t>
            </a:r>
            <a:r>
              <a:rPr lang="en-GB" sz="3600" dirty="0"/>
              <a:t> </a:t>
            </a:r>
            <a:r>
              <a:rPr lang="en-GB" sz="3600" dirty="0" err="1"/>
              <a:t>Dukungan</a:t>
            </a:r>
            <a:r>
              <a:rPr lang="en-GB" sz="3600" dirty="0"/>
              <a:t> </a:t>
            </a:r>
            <a:r>
              <a:rPr lang="en-GB" sz="3600" dirty="0" err="1"/>
              <a:t>Keluarga</a:t>
            </a:r>
            <a:endParaRPr lang="en-GB" sz="3600" dirty="0"/>
          </a:p>
          <a:p>
            <a:r>
              <a:rPr lang="en-GB" sz="3600" dirty="0" err="1"/>
              <a:t>Kelompok</a:t>
            </a:r>
            <a:r>
              <a:rPr lang="en-GB" sz="3600" dirty="0"/>
              <a:t> </a:t>
            </a:r>
            <a:r>
              <a:rPr lang="en-GB" sz="3600" dirty="0" err="1"/>
              <a:t>Dukungan</a:t>
            </a:r>
            <a:r>
              <a:rPr lang="en-GB" sz="3600" dirty="0"/>
              <a:t> </a:t>
            </a:r>
            <a:r>
              <a:rPr lang="en-GB" sz="3600" dirty="0" err="1"/>
              <a:t>Sosial</a:t>
            </a:r>
            <a:endParaRPr lang="en-GB" sz="3600" dirty="0"/>
          </a:p>
        </p:txBody>
      </p:sp>
      <p:pic>
        <p:nvPicPr>
          <p:cNvPr id="4" name="Picture 3">
            <a:extLst>
              <a:ext uri="{FF2B5EF4-FFF2-40B4-BE49-F238E27FC236}">
                <a16:creationId xmlns:a16="http://schemas.microsoft.com/office/drawing/2014/main" id="{84A5ACF4-7C0E-4F2F-BE08-FA420734BEA4}"/>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 y="0"/>
            <a:ext cx="1260141" cy="2520280"/>
          </a:xfrm>
          <a:prstGeom prst="rect">
            <a:avLst/>
          </a:prstGeom>
        </p:spPr>
      </p:pic>
    </p:spTree>
    <p:extLst>
      <p:ext uri="{BB962C8B-B14F-4D97-AF65-F5344CB8AC3E}">
        <p14:creationId xmlns:p14="http://schemas.microsoft.com/office/powerpoint/2010/main" val="64344023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9B07E543-B9B9-4BBC-8C78-BAEFE09F2C61}"/>
              </a:ext>
            </a:extLst>
          </p:cNvPr>
          <p:cNvSpPr>
            <a:spLocks noGrp="1"/>
          </p:cNvSpPr>
          <p:nvPr>
            <p:ph type="ctrTitle"/>
          </p:nvPr>
        </p:nvSpPr>
        <p:spPr>
          <a:xfrm>
            <a:off x="1709432" y="2404534"/>
            <a:ext cx="9177866" cy="1646302"/>
          </a:xfrm>
        </p:spPr>
        <p:style>
          <a:lnRef idx="2">
            <a:schemeClr val="dk1"/>
          </a:lnRef>
          <a:fillRef idx="1">
            <a:schemeClr val="lt1"/>
          </a:fillRef>
          <a:effectRef idx="0">
            <a:schemeClr val="dk1"/>
          </a:effectRef>
          <a:fontRef idx="minor">
            <a:schemeClr val="dk1"/>
          </a:fontRef>
        </p:style>
        <p:txBody>
          <a:bodyPr/>
          <a:lstStyle/>
          <a:p>
            <a:pPr algn="ctr"/>
            <a:r>
              <a:rPr lang="en-GB" sz="4800" b="1" dirty="0">
                <a:solidFill>
                  <a:schemeClr val="tx1"/>
                </a:solidFill>
              </a:rPr>
              <a:t>2. MASALAH KESEHATAN JIWA PADA PASIEN STROKE</a:t>
            </a:r>
            <a:endParaRPr lang="en-GB" sz="4800" dirty="0">
              <a:solidFill>
                <a:schemeClr val="tx1"/>
              </a:solidFill>
            </a:endParaRPr>
          </a:p>
        </p:txBody>
      </p:sp>
      <p:pic>
        <p:nvPicPr>
          <p:cNvPr id="6" name="Picture 5">
            <a:extLst>
              <a:ext uri="{FF2B5EF4-FFF2-40B4-BE49-F238E27FC236}">
                <a16:creationId xmlns:a16="http://schemas.microsoft.com/office/drawing/2014/main" id="{20C6985A-0D83-4488-A30B-1E3FBDDAC93C}"/>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 y="0"/>
            <a:ext cx="1260141" cy="2520280"/>
          </a:xfrm>
          <a:prstGeom prst="rect">
            <a:avLst/>
          </a:prstGeom>
        </p:spPr>
      </p:pic>
    </p:spTree>
    <p:extLst>
      <p:ext uri="{BB962C8B-B14F-4D97-AF65-F5344CB8AC3E}">
        <p14:creationId xmlns:p14="http://schemas.microsoft.com/office/powerpoint/2010/main" val="3446087892"/>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933D2B1D-7B34-4CD1-A9E6-6FE529A1251B}"/>
              </a:ext>
            </a:extLst>
          </p:cNvPr>
          <p:cNvSpPr>
            <a:spLocks noGrp="1"/>
          </p:cNvSpPr>
          <p:nvPr>
            <p:ph type="ctrTitle"/>
          </p:nvPr>
        </p:nvSpPr>
        <p:spPr>
          <a:xfrm>
            <a:off x="769257" y="2046514"/>
            <a:ext cx="10856686" cy="3209005"/>
          </a:xfrm>
        </p:spPr>
        <p:style>
          <a:lnRef idx="2">
            <a:schemeClr val="accent3"/>
          </a:lnRef>
          <a:fillRef idx="1">
            <a:schemeClr val="lt1"/>
          </a:fillRef>
          <a:effectRef idx="0">
            <a:schemeClr val="accent3"/>
          </a:effectRef>
          <a:fontRef idx="minor">
            <a:schemeClr val="dk1"/>
          </a:fontRef>
        </p:style>
        <p:txBody>
          <a:bodyPr/>
          <a:lstStyle/>
          <a:p>
            <a:pPr algn="ctr"/>
            <a:r>
              <a:rPr lang="en-GB" sz="4400" b="1" i="1" dirty="0">
                <a:solidFill>
                  <a:schemeClr val="tx1">
                    <a:lumMod val="95000"/>
                    <a:lumOff val="5000"/>
                  </a:schemeClr>
                </a:solidFill>
              </a:rPr>
              <a:t>NO HEALTH WITHOUT MENTAL HEALTH</a:t>
            </a:r>
            <a:br>
              <a:rPr lang="en-GB" sz="4400" b="1" i="1" dirty="0">
                <a:solidFill>
                  <a:schemeClr val="tx1">
                    <a:lumMod val="95000"/>
                    <a:lumOff val="5000"/>
                  </a:schemeClr>
                </a:solidFill>
              </a:rPr>
            </a:br>
            <a:br>
              <a:rPr lang="en-GB" sz="4400" b="1" dirty="0">
                <a:solidFill>
                  <a:schemeClr val="tx1">
                    <a:lumMod val="95000"/>
                    <a:lumOff val="5000"/>
                  </a:schemeClr>
                </a:solidFill>
              </a:rPr>
            </a:br>
            <a:r>
              <a:rPr lang="en-GB" sz="4400" b="1" dirty="0">
                <a:solidFill>
                  <a:schemeClr val="tx1">
                    <a:lumMod val="95000"/>
                    <a:lumOff val="5000"/>
                  </a:schemeClr>
                </a:solidFill>
              </a:rPr>
              <a:t>TIDAK ADA KESEHATAN TANPA KESEHATAN JIWA</a:t>
            </a:r>
          </a:p>
        </p:txBody>
      </p:sp>
      <p:pic>
        <p:nvPicPr>
          <p:cNvPr id="6" name="Picture 5">
            <a:extLst>
              <a:ext uri="{FF2B5EF4-FFF2-40B4-BE49-F238E27FC236}">
                <a16:creationId xmlns:a16="http://schemas.microsoft.com/office/drawing/2014/main" id="{32BB62DD-A1A3-4B4A-8A5E-FAF30A984B5E}"/>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 y="-7257"/>
            <a:ext cx="1260141" cy="2520280"/>
          </a:xfrm>
          <a:prstGeom prst="rect">
            <a:avLst/>
          </a:prstGeom>
        </p:spPr>
      </p:pic>
    </p:spTree>
    <p:extLst>
      <p:ext uri="{BB962C8B-B14F-4D97-AF65-F5344CB8AC3E}">
        <p14:creationId xmlns:p14="http://schemas.microsoft.com/office/powerpoint/2010/main" val="160464499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a:extLst>
              <a:ext uri="{FF2B5EF4-FFF2-40B4-BE49-F238E27FC236}">
                <a16:creationId xmlns:a16="http://schemas.microsoft.com/office/drawing/2014/main" id="{02ACEC48-1E9B-492D-BC96-0836F46B0FBB}"/>
              </a:ext>
            </a:extLst>
          </p:cNvPr>
          <p:cNvGraphicFramePr>
            <a:graphicFrameLocks noGrp="1"/>
          </p:cNvGraphicFramePr>
          <p:nvPr>
            <p:ph idx="1"/>
            <p:extLst>
              <p:ext uri="{D42A27DB-BD31-4B8C-83A1-F6EECF244321}">
                <p14:modId xmlns:p14="http://schemas.microsoft.com/office/powerpoint/2010/main" val="3643809230"/>
              </p:ext>
            </p:extLst>
          </p:nvPr>
        </p:nvGraphicFramePr>
        <p:xfrm>
          <a:off x="1524001" y="1371601"/>
          <a:ext cx="9572170" cy="470852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6" name="Picture 5">
            <a:extLst>
              <a:ext uri="{FF2B5EF4-FFF2-40B4-BE49-F238E27FC236}">
                <a16:creationId xmlns:a16="http://schemas.microsoft.com/office/drawing/2014/main" id="{97C15065-879E-4A87-AF0B-747626D78CC2}"/>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 y="0"/>
            <a:ext cx="1260141" cy="2520280"/>
          </a:xfrm>
          <a:prstGeom prst="rect">
            <a:avLst/>
          </a:prstGeom>
        </p:spPr>
      </p:pic>
    </p:spTree>
    <p:extLst>
      <p:ext uri="{BB962C8B-B14F-4D97-AF65-F5344CB8AC3E}">
        <p14:creationId xmlns:p14="http://schemas.microsoft.com/office/powerpoint/2010/main" val="111512925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a:extLst>
              <a:ext uri="{FF2B5EF4-FFF2-40B4-BE49-F238E27FC236}">
                <a16:creationId xmlns:a16="http://schemas.microsoft.com/office/drawing/2014/main" id="{FD129758-7220-4ED3-8861-E5779B4B17C6}"/>
              </a:ext>
            </a:extLst>
          </p:cNvPr>
          <p:cNvPicPr>
            <a:picLocks noGrp="1" noChangeAspect="1"/>
          </p:cNvPicPr>
          <p:nvPr>
            <p:ph idx="1"/>
          </p:nvPr>
        </p:nvPicPr>
        <p:blipFill rotWithShape="1">
          <a:blip r:embed="rId2"/>
          <a:srcRect l="24054" t="13110" r="25077" b="18114"/>
          <a:stretch/>
        </p:blipFill>
        <p:spPr>
          <a:xfrm>
            <a:off x="1143000" y="0"/>
            <a:ext cx="11024419" cy="6223819"/>
          </a:xfrm>
          <a:prstGeom prst="rect">
            <a:avLst/>
          </a:prstGeom>
        </p:spPr>
      </p:pic>
      <p:sp>
        <p:nvSpPr>
          <p:cNvPr id="6" name="Rectangle 5">
            <a:extLst>
              <a:ext uri="{FF2B5EF4-FFF2-40B4-BE49-F238E27FC236}">
                <a16:creationId xmlns:a16="http://schemas.microsoft.com/office/drawing/2014/main" id="{567C3193-B2EF-490D-8C6C-FA975F4B98D2}"/>
              </a:ext>
            </a:extLst>
          </p:cNvPr>
          <p:cNvSpPr/>
          <p:nvPr/>
        </p:nvSpPr>
        <p:spPr>
          <a:xfrm>
            <a:off x="2191657" y="6347305"/>
            <a:ext cx="8098971" cy="369332"/>
          </a:xfrm>
          <a:prstGeom prst="rect">
            <a:avLst/>
          </a:prstGeom>
        </p:spPr>
        <p:style>
          <a:lnRef idx="2">
            <a:schemeClr val="accent6"/>
          </a:lnRef>
          <a:fillRef idx="1">
            <a:schemeClr val="lt1"/>
          </a:fillRef>
          <a:effectRef idx="0">
            <a:schemeClr val="accent6"/>
          </a:effectRef>
          <a:fontRef idx="minor">
            <a:schemeClr val="dk1"/>
          </a:fontRef>
        </p:style>
        <p:txBody>
          <a:bodyPr wrap="square">
            <a:spAutoFit/>
          </a:bodyPr>
          <a:lstStyle/>
          <a:p>
            <a:pPr fontAlgn="b"/>
            <a:r>
              <a:rPr lang="en-GB" dirty="0" err="1">
                <a:solidFill>
                  <a:srgbClr val="333333"/>
                </a:solidFill>
                <a:latin typeface="Europa"/>
              </a:rPr>
              <a:t>Marit</a:t>
            </a:r>
            <a:r>
              <a:rPr lang="en-GB" dirty="0">
                <a:solidFill>
                  <a:srgbClr val="333333"/>
                </a:solidFill>
                <a:latin typeface="Europa"/>
              </a:rPr>
              <a:t> </a:t>
            </a:r>
            <a:r>
              <a:rPr lang="en-GB" dirty="0" err="1">
                <a:solidFill>
                  <a:srgbClr val="333333"/>
                </a:solidFill>
                <a:latin typeface="Europa"/>
              </a:rPr>
              <a:t>Kirkevold</a:t>
            </a:r>
            <a:r>
              <a:rPr lang="en-GB" dirty="0">
                <a:solidFill>
                  <a:srgbClr val="333333"/>
                </a:solidFill>
                <a:latin typeface="Europa"/>
              </a:rPr>
              <a:t>, Randi Martinsen, Berit </a:t>
            </a:r>
            <a:r>
              <a:rPr lang="en-GB" dirty="0" err="1">
                <a:solidFill>
                  <a:srgbClr val="333333"/>
                </a:solidFill>
                <a:latin typeface="Europa"/>
              </a:rPr>
              <a:t>Arnesveen</a:t>
            </a:r>
            <a:r>
              <a:rPr lang="en-GB" dirty="0">
                <a:solidFill>
                  <a:srgbClr val="333333"/>
                </a:solidFill>
                <a:latin typeface="Europa"/>
              </a:rPr>
              <a:t> </a:t>
            </a:r>
            <a:r>
              <a:rPr lang="en-GB" dirty="0" err="1">
                <a:solidFill>
                  <a:srgbClr val="333333"/>
                </a:solidFill>
                <a:latin typeface="Europa"/>
              </a:rPr>
              <a:t>Bronken</a:t>
            </a:r>
            <a:r>
              <a:rPr lang="en-GB" baseline="30000" dirty="0">
                <a:solidFill>
                  <a:srgbClr val="666666"/>
                </a:solidFill>
                <a:latin typeface="Europa"/>
              </a:rPr>
              <a:t> </a:t>
            </a:r>
            <a:r>
              <a:rPr lang="en-GB" dirty="0">
                <a:solidFill>
                  <a:srgbClr val="333333"/>
                </a:solidFill>
                <a:latin typeface="Europa"/>
              </a:rPr>
              <a:t>and Kari </a:t>
            </a:r>
            <a:r>
              <a:rPr lang="en-GB" dirty="0" err="1">
                <a:solidFill>
                  <a:srgbClr val="333333"/>
                </a:solidFill>
                <a:latin typeface="Europa"/>
              </a:rPr>
              <a:t>Kvigne</a:t>
            </a:r>
            <a:r>
              <a:rPr lang="en-GB" dirty="0">
                <a:solidFill>
                  <a:srgbClr val="333333"/>
                </a:solidFill>
                <a:latin typeface="Europa"/>
              </a:rPr>
              <a:t>, 2014</a:t>
            </a:r>
            <a:endParaRPr lang="en-GB" dirty="0"/>
          </a:p>
        </p:txBody>
      </p:sp>
      <p:pic>
        <p:nvPicPr>
          <p:cNvPr id="5" name="Picture 4">
            <a:extLst>
              <a:ext uri="{FF2B5EF4-FFF2-40B4-BE49-F238E27FC236}">
                <a16:creationId xmlns:a16="http://schemas.microsoft.com/office/drawing/2014/main" id="{48A00644-D7F1-48A3-99BB-E901B281B7A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 y="0"/>
            <a:ext cx="1260141" cy="2520280"/>
          </a:xfrm>
          <a:prstGeom prst="rect">
            <a:avLst/>
          </a:prstGeom>
        </p:spPr>
      </p:pic>
    </p:spTree>
    <p:extLst>
      <p:ext uri="{BB962C8B-B14F-4D97-AF65-F5344CB8AC3E}">
        <p14:creationId xmlns:p14="http://schemas.microsoft.com/office/powerpoint/2010/main" val="3455710200"/>
      </p:ext>
    </p:extLst>
  </p:cSld>
  <p:clrMapOvr>
    <a:masterClrMapping/>
  </p:clrMapOvr>
</p:sld>
</file>

<file path=ppt/theme/theme1.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Facet</Template>
  <TotalTime>1153</TotalTime>
  <Words>2091</Words>
  <Application>Microsoft Office PowerPoint</Application>
  <PresentationFormat>Widescreen</PresentationFormat>
  <Paragraphs>492</Paragraphs>
  <Slides>70</Slides>
  <Notes>2</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70</vt:i4>
      </vt:variant>
    </vt:vector>
  </HeadingPairs>
  <TitlesOfParts>
    <vt:vector size="79" baseType="lpstr">
      <vt:lpstr>Arial</vt:lpstr>
      <vt:lpstr>Arial Narrow</vt:lpstr>
      <vt:lpstr>Calibri</vt:lpstr>
      <vt:lpstr>Europa</vt:lpstr>
      <vt:lpstr>Times New Roman</vt:lpstr>
      <vt:lpstr>Trebuchet MS</vt:lpstr>
      <vt:lpstr>Wingdings</vt:lpstr>
      <vt:lpstr>Wingdings 3</vt:lpstr>
      <vt:lpstr>Facet</vt:lpstr>
      <vt:lpstr>ASUHAN KEPERAWATAN DAMPAK PSIKOSOSIAL  PADA PASIEN STROKE</vt:lpstr>
      <vt:lpstr>BAHAN DISKUSI</vt:lpstr>
      <vt:lpstr>1. Masalah Kesehatan Jiwa  DI INDONESIA</vt:lpstr>
      <vt:lpstr>Masalah Kesehatan Jiwa  di Indonesia</vt:lpstr>
      <vt:lpstr>MASALAH KESEHATAN JIWA  DI   INDONESIA</vt:lpstr>
      <vt:lpstr>PowerPoint Presentation</vt:lpstr>
      <vt:lpstr>2. MASALAH KESEHATAN JIWA PADA PASIEN STROKE</vt:lpstr>
      <vt:lpstr>PowerPoint Presentation</vt:lpstr>
      <vt:lpstr>PowerPoint Presentation</vt:lpstr>
      <vt:lpstr>MAJOR DEPRESSION PADA STROKE (M Aström, R Adolfsson, K Asplund)   </vt:lpstr>
      <vt:lpstr>PowerPoint Presentation</vt:lpstr>
      <vt:lpstr>FAKTOR YANG BERHUBUNGAN DENGAN DEPRESI PADA STROKE (Maree L. Hackett, Craig S. Anderson, 2005) </vt:lpstr>
      <vt:lpstr>ANXIETY AFTER STROKE: Systematic Review and Meta analysis (Burton, Murray, Holmes, Astin, Greenwood, Knapp, 2012) </vt:lpstr>
      <vt:lpstr>PROSES TERJADINYA MASALAH KESEHATAN JIWA</vt:lpstr>
      <vt:lpstr>SUMBER STRES= STRESOR</vt:lpstr>
      <vt:lpstr>STRESOS FISIK, PSIKO, SOS</vt:lpstr>
      <vt:lpstr>RESPONS BIO, PSIKO, SOS</vt:lpstr>
      <vt:lpstr>PSIKOSIS FASE AWAL (EARLY PSYCHOSIS)</vt:lpstr>
      <vt:lpstr>3. PERTOLONGAN PERTAMA PSIKOLOGIS DAN KESEHATAN JIWA</vt:lpstr>
      <vt:lpstr>PowerPoint Presentation</vt:lpstr>
      <vt:lpstr>Psychological &amp; Mental Health First Aid Pertolongan Pertama Psikologis dan Kesehatan Jiwa (P3KJ) </vt:lpstr>
      <vt:lpstr>Key Elements of Psychological First Aid </vt:lpstr>
      <vt:lpstr>TEMA UTAMA PPP (The Main Theme of FPA, WHO PFA Guide, 2011)  </vt:lpstr>
      <vt:lpstr>The Action Principles of PFA  (WHO, 2011)</vt:lpstr>
      <vt:lpstr>PERTOLONGAN PERTAMA PSIKOLOGIS</vt:lpstr>
      <vt:lpstr>Key Elements of Mental Health First Aid </vt:lpstr>
      <vt:lpstr>KONDISI YANG MEMERLUKAN PERTOLONGAN PERTAMA KESEHATAN JIWA </vt:lpstr>
      <vt:lpstr>PowerPoint Presentation</vt:lpstr>
      <vt:lpstr>PERTOLONGAN PERTAMA KESEHATAN JIWA</vt:lpstr>
      <vt:lpstr>A pproach, assess and assist  with any crisis</vt:lpstr>
      <vt:lpstr> KRISIS YANG MUNGKIN TERJADI  (the possible crises)  </vt:lpstr>
      <vt:lpstr>L isten non-judgement</vt:lpstr>
      <vt:lpstr>G ive support and information</vt:lpstr>
      <vt:lpstr>E ncourage appropriate professional help</vt:lpstr>
      <vt:lpstr>4. ASUHAN KEPERAWATAN  </vt:lpstr>
      <vt:lpstr>EMOTIONS</vt:lpstr>
      <vt:lpstr>EMOTIONS</vt:lpstr>
      <vt:lpstr>PowerPoint Presentation</vt:lpstr>
      <vt:lpstr>MODEL TINDAKAN PSIKOSOSIAL  SETELAH STROKE</vt:lpstr>
      <vt:lpstr>PowerPoint Presentation</vt:lpstr>
      <vt:lpstr>PowerPoint Presentation</vt:lpstr>
      <vt:lpstr>ASUHAN MEDIK DAN KEPERAWATAN STOKE LEVEL1</vt:lpstr>
      <vt:lpstr>PowerPoint Presentation</vt:lpstr>
      <vt:lpstr>ASUHAN MEDIK DAN KEPERAWATAN STOKE LEVEL 2</vt:lpstr>
      <vt:lpstr>PowerPoint Presentation</vt:lpstr>
      <vt:lpstr>ASUHAN MEDIK DAN KEPERAWATAN STOKE LEVEL 3</vt:lpstr>
      <vt:lpstr>PowerPoint Presentation</vt:lpstr>
      <vt:lpstr>PENGKAJIAN</vt:lpstr>
      <vt:lpstr>DIAGNOSIS KEPERAWATAN PSIKOSOSIAL</vt:lpstr>
      <vt:lpstr>TINDAKAN KEPERAWATAN PADA ANSIETAS</vt:lpstr>
      <vt:lpstr>TINDAKAN KEPERAWATAN PADA GANGGUAN CITRA TUBUH </vt:lpstr>
      <vt:lpstr>TINDAKAN KEPERAWATAN PADA HARGA DIRI RENDAH SITUASIONAL TUBUH </vt:lpstr>
      <vt:lpstr>TINDAKAN KEPERAWATAN NERS </vt:lpstr>
      <vt:lpstr>TINDAKAN KEPERAWATAN NERS SPESIALIS: Terapi kognitif dan perilaku </vt:lpstr>
      <vt:lpstr>EDUKASI KELUARGA</vt:lpstr>
      <vt:lpstr>KELOMPOK SWABANTU                       (SELF HELP GROUP)</vt:lpstr>
      <vt:lpstr>DEPRESI STROKE</vt:lpstr>
      <vt:lpstr>TEMA HARI KESEHATAN SEDUNIA 7 APRIL 2017</vt:lpstr>
      <vt:lpstr>DEPRESI</vt:lpstr>
      <vt:lpstr>GEJALA UTAMA DEPRESI</vt:lpstr>
      <vt:lpstr>TINDAKAN PADA DEPRESI</vt:lpstr>
      <vt:lpstr>MOTIVASI PASIEN STROKE</vt:lpstr>
      <vt:lpstr>BUILDING MOTIVATION TO CHANGE </vt:lpstr>
      <vt:lpstr>Stages of Change model         (Sandy Klarenbeek, CHES)  </vt:lpstr>
      <vt:lpstr>PREKONTEMPLASI (Precontemplation)</vt:lpstr>
      <vt:lpstr>Contemplation</vt:lpstr>
      <vt:lpstr>Preparation  </vt:lpstr>
      <vt:lpstr>Action  </vt:lpstr>
      <vt:lpstr>MAINTENANCE  </vt:lpstr>
      <vt:lpstr>NO HEALTH WITHOUT MENTAL HEALTH  TIDAK ADA KESEHATAN TANPA KESEHATAN JIWA</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ASUHAN KEPERAWATAN DAMPAK PSIKOSOSIAL  PADA PASIEN STROKE</dc:title>
  <dc:creator>Budi Anna Keliat</dc:creator>
  <cp:lastModifiedBy>Budi Anna Keliat</cp:lastModifiedBy>
  <cp:revision>31</cp:revision>
  <dcterms:created xsi:type="dcterms:W3CDTF">2018-01-11T01:45:19Z</dcterms:created>
  <dcterms:modified xsi:type="dcterms:W3CDTF">2018-08-15T01:56:56Z</dcterms:modified>
</cp:coreProperties>
</file>